
<file path=[Content_Types].xml><?xml version="1.0" encoding="utf-8"?>
<Types xmlns="http://schemas.openxmlformats.org/package/2006/content-types">
  <Default ContentType="application/x-fontdata" Extension="fntdata"/>
  <Default ContentType="image/jpeg" Extension="jpeg"/>
  <Default ContentType="video/mp4" Extension="mp4"/>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x="18288000" cy="10287000"/>
  <p:notesSz cx="6858000" cy="9144000"/>
  <p:embeddedFontLst>
    <p:embeddedFont>
      <p:font typeface="Monument Bold" charset="1" panose="00000300000000000000"/>
      <p:regular r:id="rId22"/>
    </p:embeddedFont>
    <p:embeddedFont>
      <p:font typeface="Open Sauce" charset="1" panose="00000500000000000000"/>
      <p:regular r:id="rId23"/>
    </p:embeddedFont>
    <p:embeddedFont>
      <p:font typeface="Open Sauce Bold" charset="1" panose="00000800000000000000"/>
      <p:regular r:id="rId24"/>
    </p:embeddedFont>
    <p:embeddedFont>
      <p:font typeface="Monument Ultra-Bold" charset="1" panose="00000300000000000000"/>
      <p:regular r:id="rId25"/>
    </p:embeddedFont>
    <p:embeddedFont>
      <p:font typeface="Monument Extra-Light" charset="1" panose="00000300000000000000"/>
      <p:regular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jpe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jpe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jpe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png" Type="http://schemas.openxmlformats.org/officeDocument/2006/relationships/image"/><Relationship Id="rId4" Target="../media/image13.png" Type="http://schemas.openxmlformats.org/officeDocument/2006/relationships/image"/><Relationship Id="rId5" Target="../media/image14.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jpe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png" Type="http://schemas.openxmlformats.org/officeDocument/2006/relationships/image"/><Relationship Id="rId4" Target="../media/image9.png" Type="http://schemas.openxmlformats.org/officeDocument/2006/relationships/image"/><Relationship Id="rId5" Target="../media/image10.png" Type="http://schemas.openxmlformats.org/officeDocument/2006/relationships/image"/><Relationship Id="rId6" Target="../media/image1.png" Type="http://schemas.openxmlformats.org/officeDocument/2006/relationships/image"/><Relationship Id="rId7" Target="../media/image2.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png" Type="http://schemas.openxmlformats.org/officeDocument/2006/relationships/image"/><Relationship Id="rId4" Target="../media/image13.png" Type="http://schemas.openxmlformats.org/officeDocument/2006/relationships/image"/><Relationship Id="rId5" Target="../media/image14.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5.jpeg" Type="http://schemas.openxmlformats.org/officeDocument/2006/relationships/image"/><Relationship Id="rId5" Target="../media/VAGkuItHH-E.mp4" Type="http://schemas.openxmlformats.org/officeDocument/2006/relationships/video"/><Relationship Id="rId6" Target="../media/VAGkuItHH-E.mp4" Type="http://schemas.microsoft.com/office/2007/relationships/media"/></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4A246B"/>
        </a:solidFill>
      </p:bgPr>
    </p:bg>
    <p:spTree>
      <p:nvGrpSpPr>
        <p:cNvPr id="1" name=""/>
        <p:cNvGrpSpPr/>
        <p:nvPr/>
      </p:nvGrpSpPr>
      <p:grpSpPr>
        <a:xfrm>
          <a:off x="0" y="0"/>
          <a:ext cx="0" cy="0"/>
          <a:chOff x="0" y="0"/>
          <a:chExt cx="0" cy="0"/>
        </a:xfrm>
      </p:grpSpPr>
      <p:sp>
        <p:nvSpPr>
          <p:cNvPr name="TextBox 2" id="2"/>
          <p:cNvSpPr txBox="true"/>
          <p:nvPr/>
        </p:nvSpPr>
        <p:spPr>
          <a:xfrm rot="0">
            <a:off x="772522" y="2914547"/>
            <a:ext cx="16742912" cy="5247916"/>
          </a:xfrm>
          <a:prstGeom prst="rect">
            <a:avLst/>
          </a:prstGeom>
        </p:spPr>
        <p:txBody>
          <a:bodyPr anchor="t" rtlCol="false" tIns="0" lIns="0" bIns="0" rIns="0">
            <a:spAutoFit/>
          </a:bodyPr>
          <a:lstStyle/>
          <a:p>
            <a:pPr algn="l" marL="0" indent="0" lvl="1">
              <a:lnSpc>
                <a:spcPts val="20112"/>
              </a:lnSpc>
            </a:pPr>
            <a:r>
              <a:rPr lang="en-US" sz="20112">
                <a:solidFill>
                  <a:srgbClr val="FFFFFF"/>
                </a:solidFill>
                <a:latin typeface="Monument Bold"/>
                <a:ea typeface="Monument Bold"/>
                <a:cs typeface="Monument Bold"/>
                <a:sym typeface="Monument Bold"/>
              </a:rPr>
              <a:t>PROJETO SCRUM</a:t>
            </a:r>
          </a:p>
        </p:txBody>
      </p:sp>
      <p:sp>
        <p:nvSpPr>
          <p:cNvPr name="AutoShape 3" id="3"/>
          <p:cNvSpPr/>
          <p:nvPr/>
        </p:nvSpPr>
        <p:spPr>
          <a:xfrm>
            <a:off x="772609" y="1911872"/>
            <a:ext cx="16742825" cy="0"/>
          </a:xfrm>
          <a:prstGeom prst="line">
            <a:avLst/>
          </a:prstGeom>
          <a:ln cap="flat" w="9525">
            <a:solidFill>
              <a:srgbClr val="FFFFFF"/>
            </a:solidFill>
            <a:prstDash val="solid"/>
            <a:headEnd type="none" len="sm" w="sm"/>
            <a:tailEnd type="none" len="sm" w="sm"/>
          </a:ln>
        </p:spPr>
      </p:sp>
      <p:sp>
        <p:nvSpPr>
          <p:cNvPr name="AutoShape 4" id="4"/>
          <p:cNvSpPr/>
          <p:nvPr/>
        </p:nvSpPr>
        <p:spPr>
          <a:xfrm>
            <a:off x="772609" y="736845"/>
            <a:ext cx="16742825" cy="0"/>
          </a:xfrm>
          <a:prstGeom prst="line">
            <a:avLst/>
          </a:prstGeom>
          <a:ln cap="flat" w="9525">
            <a:solidFill>
              <a:srgbClr val="FFFFFF"/>
            </a:solidFill>
            <a:prstDash val="solid"/>
            <a:headEnd type="none" len="sm" w="sm"/>
            <a:tailEnd type="none" len="sm" w="sm"/>
          </a:ln>
        </p:spPr>
      </p:sp>
      <p:sp>
        <p:nvSpPr>
          <p:cNvPr name="AutoShape 5" id="5"/>
          <p:cNvSpPr/>
          <p:nvPr/>
        </p:nvSpPr>
        <p:spPr>
          <a:xfrm>
            <a:off x="772522" y="8801890"/>
            <a:ext cx="16742912" cy="0"/>
          </a:xfrm>
          <a:prstGeom prst="line">
            <a:avLst/>
          </a:prstGeom>
          <a:ln cap="flat" w="9525">
            <a:solidFill>
              <a:srgbClr val="FFFFFF"/>
            </a:solidFill>
            <a:prstDash val="solid"/>
            <a:headEnd type="none" len="sm" w="sm"/>
            <a:tailEnd type="none" len="sm" w="sm"/>
          </a:ln>
        </p:spPr>
      </p:sp>
      <p:sp>
        <p:nvSpPr>
          <p:cNvPr name="Freeform 6" id="6"/>
          <p:cNvSpPr/>
          <p:nvPr/>
        </p:nvSpPr>
        <p:spPr>
          <a:xfrm flipH="false" flipV="true" rot="0">
            <a:off x="16532381" y="6852952"/>
            <a:ext cx="606417" cy="606417"/>
          </a:xfrm>
          <a:custGeom>
            <a:avLst/>
            <a:gdLst/>
            <a:ahLst/>
            <a:cxnLst/>
            <a:rect r="r" b="b" t="t" l="l"/>
            <a:pathLst>
              <a:path h="606417" w="606417">
                <a:moveTo>
                  <a:pt x="0" y="606417"/>
                </a:moveTo>
                <a:lnTo>
                  <a:pt x="606418" y="606417"/>
                </a:lnTo>
                <a:lnTo>
                  <a:pt x="606418" y="0"/>
                </a:lnTo>
                <a:lnTo>
                  <a:pt x="0" y="0"/>
                </a:lnTo>
                <a:lnTo>
                  <a:pt x="0" y="606417"/>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7" id="7"/>
          <p:cNvSpPr txBox="true"/>
          <p:nvPr/>
        </p:nvSpPr>
        <p:spPr>
          <a:xfrm rot="0">
            <a:off x="772609" y="1155680"/>
            <a:ext cx="5022928" cy="337356"/>
          </a:xfrm>
          <a:prstGeom prst="rect">
            <a:avLst/>
          </a:prstGeom>
        </p:spPr>
        <p:txBody>
          <a:bodyPr anchor="t" rtlCol="false" tIns="0" lIns="0" bIns="0" rIns="0">
            <a:spAutoFit/>
          </a:bodyPr>
          <a:lstStyle/>
          <a:p>
            <a:pPr algn="l" marL="0" indent="0" lvl="0">
              <a:lnSpc>
                <a:spcPts val="2732"/>
              </a:lnSpc>
            </a:pPr>
            <a:r>
              <a:rPr lang="en-US" sz="2276">
                <a:solidFill>
                  <a:srgbClr val="FFFFFF"/>
                </a:solidFill>
                <a:latin typeface="Open Sauce"/>
                <a:ea typeface="Open Sauce"/>
                <a:cs typeface="Open Sauce"/>
                <a:sym typeface="Open Sauce"/>
              </a:rPr>
              <a:t>SENAI</a:t>
            </a:r>
          </a:p>
        </p:txBody>
      </p:sp>
      <p:sp>
        <p:nvSpPr>
          <p:cNvPr name="TextBox 8" id="8"/>
          <p:cNvSpPr txBox="true"/>
          <p:nvPr/>
        </p:nvSpPr>
        <p:spPr>
          <a:xfrm rot="0">
            <a:off x="12492550" y="1155680"/>
            <a:ext cx="5022928" cy="337356"/>
          </a:xfrm>
          <a:prstGeom prst="rect">
            <a:avLst/>
          </a:prstGeom>
        </p:spPr>
        <p:txBody>
          <a:bodyPr anchor="t" rtlCol="false" tIns="0" lIns="0" bIns="0" rIns="0">
            <a:spAutoFit/>
          </a:bodyPr>
          <a:lstStyle/>
          <a:p>
            <a:pPr algn="r" marL="0" indent="0" lvl="0">
              <a:lnSpc>
                <a:spcPts val="2732"/>
              </a:lnSpc>
            </a:pPr>
            <a:r>
              <a:rPr lang="en-US" sz="2276">
                <a:solidFill>
                  <a:srgbClr val="FFFFFF"/>
                </a:solidFill>
                <a:latin typeface="Open Sauce"/>
                <a:ea typeface="Open Sauce"/>
                <a:cs typeface="Open Sauce"/>
                <a:sym typeface="Open Sauce"/>
              </a:rPr>
              <a:t>SPRINT</a:t>
            </a:r>
          </a:p>
        </p:txBody>
      </p:sp>
      <p:sp>
        <p:nvSpPr>
          <p:cNvPr name="TextBox 9" id="9"/>
          <p:cNvSpPr txBox="true"/>
          <p:nvPr/>
        </p:nvSpPr>
        <p:spPr>
          <a:xfrm rot="0">
            <a:off x="772566" y="9217561"/>
            <a:ext cx="3844828" cy="337356"/>
          </a:xfrm>
          <a:prstGeom prst="rect">
            <a:avLst/>
          </a:prstGeom>
        </p:spPr>
        <p:txBody>
          <a:bodyPr anchor="t" rtlCol="false" tIns="0" lIns="0" bIns="0" rIns="0">
            <a:spAutoFit/>
          </a:bodyPr>
          <a:lstStyle/>
          <a:p>
            <a:pPr algn="l" marL="0" indent="0" lvl="0">
              <a:lnSpc>
                <a:spcPts val="2732"/>
              </a:lnSpc>
              <a:spcBef>
                <a:spcPct val="0"/>
              </a:spcBef>
            </a:pPr>
            <a:r>
              <a:rPr lang="en-US" sz="2276">
                <a:solidFill>
                  <a:srgbClr val="FFFFFF"/>
                </a:solidFill>
                <a:latin typeface="Open Sauce"/>
                <a:ea typeface="Open Sauce"/>
                <a:cs typeface="Open Sauce"/>
                <a:sym typeface="Open Sauce"/>
              </a:rPr>
              <a:t>-</a:t>
            </a:r>
          </a:p>
        </p:txBody>
      </p:sp>
      <p:sp>
        <p:nvSpPr>
          <p:cNvPr name="TextBox 10" id="10"/>
          <p:cNvSpPr txBox="true"/>
          <p:nvPr/>
        </p:nvSpPr>
        <p:spPr>
          <a:xfrm rot="0">
            <a:off x="12299742" y="9217561"/>
            <a:ext cx="5215692" cy="337356"/>
          </a:xfrm>
          <a:prstGeom prst="rect">
            <a:avLst/>
          </a:prstGeom>
        </p:spPr>
        <p:txBody>
          <a:bodyPr anchor="t" rtlCol="false" tIns="0" lIns="0" bIns="0" rIns="0">
            <a:spAutoFit/>
          </a:bodyPr>
          <a:lstStyle/>
          <a:p>
            <a:pPr algn="r" marL="0" indent="0" lvl="0">
              <a:lnSpc>
                <a:spcPts val="2732"/>
              </a:lnSpc>
              <a:spcBef>
                <a:spcPct val="0"/>
              </a:spcBef>
            </a:pPr>
            <a:r>
              <a:rPr lang="en-US" sz="2276">
                <a:solidFill>
                  <a:srgbClr val="FFFFFF"/>
                </a:solidFill>
                <a:latin typeface="Open Sauce"/>
                <a:ea typeface="Open Sauce"/>
                <a:cs typeface="Open Sauce"/>
                <a:sym typeface="Open Sauce"/>
              </a:rPr>
              <a:t>-</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8438703" cy="10287000"/>
            <a:chOff x="0" y="0"/>
            <a:chExt cx="11251604" cy="13716000"/>
          </a:xfrm>
        </p:grpSpPr>
        <p:pic>
          <p:nvPicPr>
            <p:cNvPr name="Picture 3" id="3"/>
            <p:cNvPicPr>
              <a:picLocks noChangeAspect="true"/>
            </p:cNvPicPr>
            <p:nvPr/>
          </p:nvPicPr>
          <p:blipFill>
            <a:blip r:embed="rId2"/>
            <a:srcRect l="1315" t="0" r="1315" b="0"/>
            <a:stretch>
              <a:fillRect/>
            </a:stretch>
          </p:blipFill>
          <p:spPr>
            <a:xfrm flipH="false" flipV="false">
              <a:off x="0" y="0"/>
              <a:ext cx="11251604" cy="13716000"/>
            </a:xfrm>
            <a:prstGeom prst="rect">
              <a:avLst/>
            </a:prstGeom>
          </p:spPr>
        </p:pic>
      </p:grpSp>
      <p:sp>
        <p:nvSpPr>
          <p:cNvPr name="AutoShape 4" id="4"/>
          <p:cNvSpPr/>
          <p:nvPr/>
        </p:nvSpPr>
        <p:spPr>
          <a:xfrm>
            <a:off x="10172700" y="2915793"/>
            <a:ext cx="7086600" cy="0"/>
          </a:xfrm>
          <a:prstGeom prst="line">
            <a:avLst/>
          </a:prstGeom>
          <a:ln cap="flat" w="9525">
            <a:solidFill>
              <a:srgbClr val="140E0C"/>
            </a:solidFill>
            <a:prstDash val="solid"/>
            <a:headEnd type="none" len="sm" w="sm"/>
            <a:tailEnd type="none" len="sm" w="sm"/>
          </a:ln>
        </p:spPr>
      </p:sp>
      <p:sp>
        <p:nvSpPr>
          <p:cNvPr name="AutoShape 5" id="5"/>
          <p:cNvSpPr/>
          <p:nvPr/>
        </p:nvSpPr>
        <p:spPr>
          <a:xfrm>
            <a:off x="10172700" y="7371207"/>
            <a:ext cx="7086600" cy="0"/>
          </a:xfrm>
          <a:prstGeom prst="line">
            <a:avLst/>
          </a:prstGeom>
          <a:ln cap="flat" w="9525">
            <a:solidFill>
              <a:srgbClr val="140E0C"/>
            </a:solidFill>
            <a:prstDash val="solid"/>
            <a:headEnd type="none" len="sm" w="sm"/>
            <a:tailEnd type="none" len="sm" w="sm"/>
          </a:ln>
        </p:spPr>
      </p:sp>
      <p:sp>
        <p:nvSpPr>
          <p:cNvPr name="Freeform 6" id="6"/>
          <p:cNvSpPr/>
          <p:nvPr/>
        </p:nvSpPr>
        <p:spPr>
          <a:xfrm flipH="false" flipV="true" rot="0">
            <a:off x="16971328" y="1028700"/>
            <a:ext cx="287972" cy="287972"/>
          </a:xfrm>
          <a:custGeom>
            <a:avLst/>
            <a:gdLst/>
            <a:ahLst/>
            <a:cxnLst/>
            <a:rect r="r" b="b" t="t" l="l"/>
            <a:pathLst>
              <a:path h="287972" w="287972">
                <a:moveTo>
                  <a:pt x="0" y="287972"/>
                </a:moveTo>
                <a:lnTo>
                  <a:pt x="287972" y="287972"/>
                </a:lnTo>
                <a:lnTo>
                  <a:pt x="287972" y="0"/>
                </a:lnTo>
                <a:lnTo>
                  <a:pt x="0" y="0"/>
                </a:lnTo>
                <a:lnTo>
                  <a:pt x="0" y="287972"/>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7" id="7"/>
          <p:cNvSpPr txBox="true"/>
          <p:nvPr/>
        </p:nvSpPr>
        <p:spPr>
          <a:xfrm rot="0">
            <a:off x="10172700" y="4593520"/>
            <a:ext cx="7222949" cy="1262776"/>
          </a:xfrm>
          <a:prstGeom prst="rect">
            <a:avLst/>
          </a:prstGeom>
        </p:spPr>
        <p:txBody>
          <a:bodyPr anchor="t" rtlCol="false" tIns="0" lIns="0" bIns="0" rIns="0">
            <a:spAutoFit/>
          </a:bodyPr>
          <a:lstStyle/>
          <a:p>
            <a:pPr algn="l" marL="0" indent="0" lvl="1">
              <a:lnSpc>
                <a:spcPts val="9411"/>
              </a:lnSpc>
              <a:spcBef>
                <a:spcPct val="0"/>
              </a:spcBef>
            </a:pPr>
            <a:r>
              <a:rPr lang="en-US" sz="9411">
                <a:solidFill>
                  <a:srgbClr val="140E0C"/>
                </a:solidFill>
                <a:latin typeface="Monument Bold"/>
                <a:ea typeface="Monument Bold"/>
                <a:cs typeface="Monument Bold"/>
                <a:sym typeface="Monument Bold"/>
              </a:rPr>
              <a:t>SPRINT 2</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4A246B"/>
        </a:solidFill>
      </p:bgPr>
    </p:bg>
    <p:spTree>
      <p:nvGrpSpPr>
        <p:cNvPr id="1" name=""/>
        <p:cNvGrpSpPr/>
        <p:nvPr/>
      </p:nvGrpSpPr>
      <p:grpSpPr>
        <a:xfrm>
          <a:off x="0" y="0"/>
          <a:ext cx="0" cy="0"/>
          <a:chOff x="0" y="0"/>
          <a:chExt cx="0" cy="0"/>
        </a:xfrm>
      </p:grpSpPr>
      <p:grpSp>
        <p:nvGrpSpPr>
          <p:cNvPr name="Group 2" id="2"/>
          <p:cNvGrpSpPr/>
          <p:nvPr/>
        </p:nvGrpSpPr>
        <p:grpSpPr>
          <a:xfrm rot="0">
            <a:off x="4023040" y="4741073"/>
            <a:ext cx="6618130" cy="4517227"/>
            <a:chOff x="0" y="0"/>
            <a:chExt cx="8824174" cy="6022970"/>
          </a:xfrm>
        </p:grpSpPr>
        <p:pic>
          <p:nvPicPr>
            <p:cNvPr name="Picture 3" id="3"/>
            <p:cNvPicPr>
              <a:picLocks noChangeAspect="true"/>
            </p:cNvPicPr>
            <p:nvPr/>
          </p:nvPicPr>
          <p:blipFill>
            <a:blip r:embed="rId2"/>
            <a:srcRect l="21452" t="0" r="21452" b="0"/>
            <a:stretch>
              <a:fillRect/>
            </a:stretch>
          </p:blipFill>
          <p:spPr>
            <a:xfrm flipH="false" flipV="false">
              <a:off x="0" y="0"/>
              <a:ext cx="8824174" cy="6022970"/>
            </a:xfrm>
            <a:prstGeom prst="rect">
              <a:avLst/>
            </a:prstGeom>
          </p:spPr>
        </p:pic>
      </p:grpSp>
      <p:sp>
        <p:nvSpPr>
          <p:cNvPr name="AutoShape 4" id="4"/>
          <p:cNvSpPr/>
          <p:nvPr/>
        </p:nvSpPr>
        <p:spPr>
          <a:xfrm>
            <a:off x="4023040" y="9253537"/>
            <a:ext cx="13236260" cy="0"/>
          </a:xfrm>
          <a:prstGeom prst="line">
            <a:avLst/>
          </a:prstGeom>
          <a:ln cap="flat" w="9525">
            <a:solidFill>
              <a:srgbClr val="FFFFFF"/>
            </a:solidFill>
            <a:prstDash val="solid"/>
            <a:headEnd type="none" len="sm" w="sm"/>
            <a:tailEnd type="none" len="sm" w="sm"/>
          </a:ln>
        </p:spPr>
      </p:sp>
      <p:sp>
        <p:nvSpPr>
          <p:cNvPr name="TextBox 5" id="5"/>
          <p:cNvSpPr txBox="true"/>
          <p:nvPr/>
        </p:nvSpPr>
        <p:spPr>
          <a:xfrm rot="0">
            <a:off x="11938186" y="5778581"/>
            <a:ext cx="5321114" cy="2394585"/>
          </a:xfrm>
          <a:prstGeom prst="rect">
            <a:avLst/>
          </a:prstGeom>
        </p:spPr>
        <p:txBody>
          <a:bodyPr anchor="t" rtlCol="false" tIns="0" lIns="0" bIns="0" rIns="0">
            <a:spAutoFit/>
          </a:bodyPr>
          <a:lstStyle/>
          <a:p>
            <a:pPr algn="l" marL="0" indent="0" lvl="0">
              <a:lnSpc>
                <a:spcPts val="2100"/>
              </a:lnSpc>
              <a:spcBef>
                <a:spcPct val="0"/>
              </a:spcBef>
            </a:pPr>
            <a:r>
              <a:rPr lang="en-US" sz="1400" strike="noStrike" u="none">
                <a:solidFill>
                  <a:srgbClr val="FFFFFF"/>
                </a:solidFill>
                <a:latin typeface="Open Sauce"/>
                <a:ea typeface="Open Sauce"/>
                <a:cs typeface="Open Sauce"/>
                <a:sym typeface="Open Sauce"/>
              </a:rPr>
              <a:t>Lorem ipsum dolor sit amet, consectetur adipiscing elit, sed do eiusmod tempor incididunt ut labore et dolore magna aliqua. Ut enim ad minim veniam, quis nostrud exercitation ullamco laboris nisi ut aliquip ex ea commodo consequat. Lorem ipsum dolor sit amet, consectetur adipiscing elit, sed do eiusmod tempor. Lorem ipsum dolor sit amet, consectetur adipiscing elit, sed do eiusmod tempor incididunt ut labore et dolore magna aliqua. Ut enim ad minim veniam, quis nostrud exercitation ullamco laboris nisi.</a:t>
            </a:r>
          </a:p>
        </p:txBody>
      </p:sp>
      <p:sp>
        <p:nvSpPr>
          <p:cNvPr name="TextBox 6" id="6"/>
          <p:cNvSpPr txBox="true"/>
          <p:nvPr/>
        </p:nvSpPr>
        <p:spPr>
          <a:xfrm rot="0">
            <a:off x="1028700" y="1028700"/>
            <a:ext cx="1118154" cy="723900"/>
          </a:xfrm>
          <a:prstGeom prst="rect">
            <a:avLst/>
          </a:prstGeom>
        </p:spPr>
        <p:txBody>
          <a:bodyPr anchor="t" rtlCol="false" tIns="0" lIns="0" bIns="0" rIns="0">
            <a:spAutoFit/>
          </a:bodyPr>
          <a:lstStyle/>
          <a:p>
            <a:pPr algn="l" marL="0" indent="0" lvl="1">
              <a:lnSpc>
                <a:spcPts val="5759"/>
              </a:lnSpc>
              <a:spcBef>
                <a:spcPct val="0"/>
              </a:spcBef>
            </a:pPr>
            <a:r>
              <a:rPr lang="en-US" sz="4799">
                <a:solidFill>
                  <a:srgbClr val="FFFFFF"/>
                </a:solidFill>
                <a:latin typeface="Monument Extra-Light"/>
                <a:ea typeface="Monument Extra-Light"/>
                <a:cs typeface="Monument Extra-Light"/>
                <a:sym typeface="Monument Extra-Light"/>
              </a:rPr>
              <a:t>2</a:t>
            </a:r>
          </a:p>
        </p:txBody>
      </p:sp>
      <p:sp>
        <p:nvSpPr>
          <p:cNvPr name="TextBox 7" id="7"/>
          <p:cNvSpPr txBox="true"/>
          <p:nvPr/>
        </p:nvSpPr>
        <p:spPr>
          <a:xfrm rot="0">
            <a:off x="4023040" y="3244900"/>
            <a:ext cx="8075315" cy="1272527"/>
          </a:xfrm>
          <a:prstGeom prst="rect">
            <a:avLst/>
          </a:prstGeom>
        </p:spPr>
        <p:txBody>
          <a:bodyPr anchor="t" rtlCol="false" tIns="0" lIns="0" bIns="0" rIns="0">
            <a:spAutoFit/>
          </a:bodyPr>
          <a:lstStyle/>
          <a:p>
            <a:pPr algn="l" marL="0" indent="0" lvl="1">
              <a:lnSpc>
                <a:spcPts val="9599"/>
              </a:lnSpc>
              <a:spcBef>
                <a:spcPct val="0"/>
              </a:spcBef>
            </a:pPr>
            <a:r>
              <a:rPr lang="en-US" sz="9599" spc="2860">
                <a:solidFill>
                  <a:srgbClr val="FFFFFF"/>
                </a:solidFill>
                <a:latin typeface="Monument Bold"/>
                <a:ea typeface="Monument Bold"/>
                <a:cs typeface="Monument Bold"/>
                <a:sym typeface="Monument Bold"/>
              </a:rPr>
              <a:t>CÓDIGO</a:t>
            </a:r>
          </a:p>
        </p:txBody>
      </p:sp>
      <p:sp>
        <p:nvSpPr>
          <p:cNvPr name="AutoShape 8" id="8"/>
          <p:cNvSpPr/>
          <p:nvPr/>
        </p:nvSpPr>
        <p:spPr>
          <a:xfrm>
            <a:off x="4023040" y="4749249"/>
            <a:ext cx="13236260" cy="0"/>
          </a:xfrm>
          <a:prstGeom prst="line">
            <a:avLst/>
          </a:prstGeom>
          <a:ln cap="flat" w="9525">
            <a:solidFill>
              <a:srgbClr val="FFFFFF"/>
            </a:solidFill>
            <a:prstDash val="solid"/>
            <a:headEnd type="none" len="sm" w="sm"/>
            <a:tailEnd type="none" len="sm" w="sm"/>
          </a:ln>
        </p:spPr>
      </p:sp>
      <p:sp>
        <p:nvSpPr>
          <p:cNvPr name="AutoShape 9" id="9"/>
          <p:cNvSpPr/>
          <p:nvPr/>
        </p:nvSpPr>
        <p:spPr>
          <a:xfrm>
            <a:off x="4023040" y="2702167"/>
            <a:ext cx="13236260" cy="0"/>
          </a:xfrm>
          <a:prstGeom prst="line">
            <a:avLst/>
          </a:prstGeom>
          <a:ln cap="flat" w="9525">
            <a:solidFill>
              <a:srgbClr val="FFFFFF"/>
            </a:solidFill>
            <a:prstDash val="solid"/>
            <a:headEnd type="none" len="sm" w="sm"/>
            <a:tailEnd type="none" len="sm" w="sm"/>
          </a:ln>
        </p:spPr>
      </p:sp>
      <p:sp>
        <p:nvSpPr>
          <p:cNvPr name="Freeform 10" id="10"/>
          <p:cNvSpPr/>
          <p:nvPr/>
        </p:nvSpPr>
        <p:spPr>
          <a:xfrm flipH="false" flipV="true" rot="0">
            <a:off x="16971328" y="1028700"/>
            <a:ext cx="287972" cy="287972"/>
          </a:xfrm>
          <a:custGeom>
            <a:avLst/>
            <a:gdLst/>
            <a:ahLst/>
            <a:cxnLst/>
            <a:rect r="r" b="b" t="t" l="l"/>
            <a:pathLst>
              <a:path h="287972" w="287972">
                <a:moveTo>
                  <a:pt x="0" y="287972"/>
                </a:moveTo>
                <a:lnTo>
                  <a:pt x="287972" y="287972"/>
                </a:lnTo>
                <a:lnTo>
                  <a:pt x="287972" y="0"/>
                </a:lnTo>
                <a:lnTo>
                  <a:pt x="0" y="0"/>
                </a:lnTo>
                <a:lnTo>
                  <a:pt x="0" y="287972"/>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3723544" y="2004200"/>
            <a:ext cx="3535756" cy="847725"/>
          </a:xfrm>
          <a:prstGeom prst="rect">
            <a:avLst/>
          </a:prstGeom>
        </p:spPr>
        <p:txBody>
          <a:bodyPr anchor="t" rtlCol="false" tIns="0" lIns="0" bIns="0" rIns="0">
            <a:spAutoFit/>
          </a:bodyPr>
          <a:lstStyle/>
          <a:p>
            <a:pPr algn="l" marL="0" indent="0" lvl="1">
              <a:lnSpc>
                <a:spcPts val="3359"/>
              </a:lnSpc>
              <a:spcBef>
                <a:spcPct val="0"/>
              </a:spcBef>
            </a:pPr>
            <a:r>
              <a:rPr lang="en-US" b="true" sz="2799" spc="-139">
                <a:solidFill>
                  <a:srgbClr val="140E0C"/>
                </a:solidFill>
                <a:latin typeface="Open Sauce Bold"/>
                <a:ea typeface="Open Sauce Bold"/>
                <a:cs typeface="Open Sauce Bold"/>
                <a:sym typeface="Open Sauce Bold"/>
              </a:rPr>
              <a:t>Margarita Perez</a:t>
            </a:r>
            <a:r>
              <a:rPr lang="en-US" b="true" sz="2799" spc="-139" strike="noStrike" u="none">
                <a:solidFill>
                  <a:srgbClr val="140E0C"/>
                </a:solidFill>
                <a:latin typeface="Open Sauce Bold"/>
                <a:ea typeface="Open Sauce Bold"/>
                <a:cs typeface="Open Sauce Bold"/>
                <a:sym typeface="Open Sauce Bold"/>
              </a:rPr>
              <a:t>,</a:t>
            </a:r>
          </a:p>
          <a:p>
            <a:pPr algn="l" marL="0" indent="0" lvl="1">
              <a:lnSpc>
                <a:spcPts val="3359"/>
              </a:lnSpc>
              <a:spcBef>
                <a:spcPct val="0"/>
              </a:spcBef>
            </a:pPr>
            <a:r>
              <a:rPr lang="en-US" b="true" sz="2799" spc="-139" strike="noStrike" u="none">
                <a:solidFill>
                  <a:srgbClr val="140E0C"/>
                </a:solidFill>
                <a:latin typeface="Open Sauce Bold"/>
                <a:ea typeface="Open Sauce Bold"/>
                <a:cs typeface="Open Sauce Bold"/>
                <a:sym typeface="Open Sauce Bold"/>
              </a:rPr>
              <a:t>Any City</a:t>
            </a:r>
          </a:p>
        </p:txBody>
      </p:sp>
      <p:sp>
        <p:nvSpPr>
          <p:cNvPr name="TextBox 3" id="3"/>
          <p:cNvSpPr txBox="true"/>
          <p:nvPr/>
        </p:nvSpPr>
        <p:spPr>
          <a:xfrm rot="0">
            <a:off x="8686070" y="2004200"/>
            <a:ext cx="3535756" cy="847725"/>
          </a:xfrm>
          <a:prstGeom prst="rect">
            <a:avLst/>
          </a:prstGeom>
        </p:spPr>
        <p:txBody>
          <a:bodyPr anchor="t" rtlCol="false" tIns="0" lIns="0" bIns="0" rIns="0">
            <a:spAutoFit/>
          </a:bodyPr>
          <a:lstStyle/>
          <a:p>
            <a:pPr algn="l" marL="0" indent="0" lvl="1">
              <a:lnSpc>
                <a:spcPts val="3359"/>
              </a:lnSpc>
              <a:spcBef>
                <a:spcPct val="0"/>
              </a:spcBef>
            </a:pPr>
            <a:r>
              <a:rPr lang="en-US" b="true" sz="2799" spc="-139">
                <a:solidFill>
                  <a:srgbClr val="140E0C"/>
                </a:solidFill>
                <a:latin typeface="Open Sauce Bold"/>
                <a:ea typeface="Open Sauce Bold"/>
                <a:cs typeface="Open Sauce Bold"/>
                <a:sym typeface="Open Sauce Bold"/>
              </a:rPr>
              <a:t>Eleanor Fitzgerald</a:t>
            </a:r>
            <a:r>
              <a:rPr lang="en-US" b="true" sz="2799" spc="-139" strike="noStrike" u="none">
                <a:solidFill>
                  <a:srgbClr val="140E0C"/>
                </a:solidFill>
                <a:latin typeface="Open Sauce Bold"/>
                <a:ea typeface="Open Sauce Bold"/>
                <a:cs typeface="Open Sauce Bold"/>
                <a:sym typeface="Open Sauce Bold"/>
              </a:rPr>
              <a:t>,</a:t>
            </a:r>
          </a:p>
          <a:p>
            <a:pPr algn="l" marL="0" indent="0" lvl="1">
              <a:lnSpc>
                <a:spcPts val="3359"/>
              </a:lnSpc>
              <a:spcBef>
                <a:spcPct val="0"/>
              </a:spcBef>
            </a:pPr>
            <a:r>
              <a:rPr lang="en-US" b="true" sz="2799" spc="-139" strike="noStrike" u="none">
                <a:solidFill>
                  <a:srgbClr val="140E0C"/>
                </a:solidFill>
                <a:latin typeface="Open Sauce Bold"/>
                <a:ea typeface="Open Sauce Bold"/>
                <a:cs typeface="Open Sauce Bold"/>
                <a:sym typeface="Open Sauce Bold"/>
              </a:rPr>
              <a:t>Any City</a:t>
            </a:r>
          </a:p>
        </p:txBody>
      </p:sp>
      <p:sp>
        <p:nvSpPr>
          <p:cNvPr name="TextBox 4" id="4"/>
          <p:cNvSpPr txBox="true"/>
          <p:nvPr/>
        </p:nvSpPr>
        <p:spPr>
          <a:xfrm rot="0">
            <a:off x="3645364" y="2004200"/>
            <a:ext cx="3535756" cy="847725"/>
          </a:xfrm>
          <a:prstGeom prst="rect">
            <a:avLst/>
          </a:prstGeom>
        </p:spPr>
        <p:txBody>
          <a:bodyPr anchor="t" rtlCol="false" tIns="0" lIns="0" bIns="0" rIns="0">
            <a:spAutoFit/>
          </a:bodyPr>
          <a:lstStyle/>
          <a:p>
            <a:pPr algn="l" marL="0" indent="0" lvl="1">
              <a:lnSpc>
                <a:spcPts val="3359"/>
              </a:lnSpc>
              <a:spcBef>
                <a:spcPct val="0"/>
              </a:spcBef>
            </a:pPr>
            <a:r>
              <a:rPr lang="en-US" b="true" sz="2799" spc="-139">
                <a:solidFill>
                  <a:srgbClr val="140E0C"/>
                </a:solidFill>
                <a:latin typeface="Open Sauce Bold"/>
                <a:ea typeface="Open Sauce Bold"/>
                <a:cs typeface="Open Sauce Bold"/>
                <a:sym typeface="Open Sauce Bold"/>
              </a:rPr>
              <a:t>Pedro Fernandes</a:t>
            </a:r>
            <a:r>
              <a:rPr lang="en-US" b="true" sz="2799" spc="-139" strike="noStrike" u="none">
                <a:solidFill>
                  <a:srgbClr val="140E0C"/>
                </a:solidFill>
                <a:latin typeface="Open Sauce Bold"/>
                <a:ea typeface="Open Sauce Bold"/>
                <a:cs typeface="Open Sauce Bold"/>
                <a:sym typeface="Open Sauce Bold"/>
              </a:rPr>
              <a:t>,</a:t>
            </a:r>
          </a:p>
          <a:p>
            <a:pPr algn="l" marL="0" indent="0" lvl="1">
              <a:lnSpc>
                <a:spcPts val="3359"/>
              </a:lnSpc>
              <a:spcBef>
                <a:spcPct val="0"/>
              </a:spcBef>
            </a:pPr>
            <a:r>
              <a:rPr lang="en-US" b="true" sz="2799" spc="-139" strike="noStrike" u="none">
                <a:solidFill>
                  <a:srgbClr val="140E0C"/>
                </a:solidFill>
                <a:latin typeface="Open Sauce Bold"/>
                <a:ea typeface="Open Sauce Bold"/>
                <a:cs typeface="Open Sauce Bold"/>
                <a:sym typeface="Open Sauce Bold"/>
              </a:rPr>
              <a:t>Any City</a:t>
            </a:r>
          </a:p>
        </p:txBody>
      </p:sp>
      <p:sp>
        <p:nvSpPr>
          <p:cNvPr name="TextBox 5" id="5"/>
          <p:cNvSpPr txBox="true"/>
          <p:nvPr/>
        </p:nvSpPr>
        <p:spPr>
          <a:xfrm rot="0">
            <a:off x="13723544" y="3038284"/>
            <a:ext cx="3535756" cy="1594485"/>
          </a:xfrm>
          <a:prstGeom prst="rect">
            <a:avLst/>
          </a:prstGeom>
        </p:spPr>
        <p:txBody>
          <a:bodyPr anchor="t" rtlCol="false" tIns="0" lIns="0" bIns="0" rIns="0">
            <a:spAutoFit/>
          </a:bodyPr>
          <a:lstStyle/>
          <a:p>
            <a:pPr algn="l" marL="0" indent="0" lvl="0">
              <a:lnSpc>
                <a:spcPts val="2100"/>
              </a:lnSpc>
              <a:spcBef>
                <a:spcPct val="0"/>
              </a:spcBef>
            </a:pPr>
            <a:r>
              <a:rPr lang="en-US" sz="1400" strike="noStrike" u="none">
                <a:solidFill>
                  <a:srgbClr val="140E0C"/>
                </a:solidFill>
                <a:latin typeface="Open Sauce"/>
                <a:ea typeface="Open Sauce"/>
                <a:cs typeface="Open Sauce"/>
                <a:sym typeface="Open Sauce"/>
              </a:rPr>
              <a:t>Lorem ipsum dolor sit amet, consectetur adipiscing elit, sed do eiusmod tempor incididunt ut labore et dolore magna aliqua. Ut enim ad minim veniam, quis nostrud exercitation ullamco laboris nisi ut aliquip.</a:t>
            </a:r>
          </a:p>
        </p:txBody>
      </p:sp>
      <p:sp>
        <p:nvSpPr>
          <p:cNvPr name="TextBox 6" id="6"/>
          <p:cNvSpPr txBox="true"/>
          <p:nvPr/>
        </p:nvSpPr>
        <p:spPr>
          <a:xfrm rot="0">
            <a:off x="8686070" y="3038284"/>
            <a:ext cx="3535756" cy="1594485"/>
          </a:xfrm>
          <a:prstGeom prst="rect">
            <a:avLst/>
          </a:prstGeom>
        </p:spPr>
        <p:txBody>
          <a:bodyPr anchor="t" rtlCol="false" tIns="0" lIns="0" bIns="0" rIns="0">
            <a:spAutoFit/>
          </a:bodyPr>
          <a:lstStyle/>
          <a:p>
            <a:pPr algn="l" marL="0" indent="0" lvl="0">
              <a:lnSpc>
                <a:spcPts val="2100"/>
              </a:lnSpc>
              <a:spcBef>
                <a:spcPct val="0"/>
              </a:spcBef>
            </a:pPr>
            <a:r>
              <a:rPr lang="en-US" sz="1400" strike="noStrike" u="none">
                <a:solidFill>
                  <a:srgbClr val="140E0C"/>
                </a:solidFill>
                <a:latin typeface="Open Sauce"/>
                <a:ea typeface="Open Sauce"/>
                <a:cs typeface="Open Sauce"/>
                <a:sym typeface="Open Sauce"/>
              </a:rPr>
              <a:t>Lorem ipsum dolor sit amet, consectetur adipiscing elit, sed do eiusmod tempor incididunt ut labore et dolore magna aliqua. Ut enim ad minim veniam, quis nostrud exercitation ullamco laboris nisi ut aliquip.</a:t>
            </a:r>
          </a:p>
        </p:txBody>
      </p:sp>
      <p:sp>
        <p:nvSpPr>
          <p:cNvPr name="TextBox 7" id="7"/>
          <p:cNvSpPr txBox="true"/>
          <p:nvPr/>
        </p:nvSpPr>
        <p:spPr>
          <a:xfrm rot="0">
            <a:off x="3645364" y="3038284"/>
            <a:ext cx="3535756" cy="1594485"/>
          </a:xfrm>
          <a:prstGeom prst="rect">
            <a:avLst/>
          </a:prstGeom>
        </p:spPr>
        <p:txBody>
          <a:bodyPr anchor="t" rtlCol="false" tIns="0" lIns="0" bIns="0" rIns="0">
            <a:spAutoFit/>
          </a:bodyPr>
          <a:lstStyle/>
          <a:p>
            <a:pPr algn="l" marL="0" indent="0" lvl="0">
              <a:lnSpc>
                <a:spcPts val="2100"/>
              </a:lnSpc>
              <a:spcBef>
                <a:spcPct val="0"/>
              </a:spcBef>
            </a:pPr>
            <a:r>
              <a:rPr lang="en-US" sz="1400" strike="noStrike" u="none">
                <a:solidFill>
                  <a:srgbClr val="140E0C"/>
                </a:solidFill>
                <a:latin typeface="Open Sauce"/>
                <a:ea typeface="Open Sauce"/>
                <a:cs typeface="Open Sauce"/>
                <a:sym typeface="Open Sauce"/>
              </a:rPr>
              <a:t>Lorem ipsum dolor sit amet, consectetur adipiscing elit, sed do eiusmod tempor incididunt ut labore et dolore magna aliqua. Ut enim ad minim veniam, quis nostrud exercitation ullamco laboris nisi ut aliquip.</a:t>
            </a:r>
          </a:p>
        </p:txBody>
      </p:sp>
      <p:grpSp>
        <p:nvGrpSpPr>
          <p:cNvPr name="Group 8" id="8"/>
          <p:cNvGrpSpPr/>
          <p:nvPr/>
        </p:nvGrpSpPr>
        <p:grpSpPr>
          <a:xfrm rot="0">
            <a:off x="13723544" y="5311634"/>
            <a:ext cx="4564456" cy="3946666"/>
            <a:chOff x="0" y="0"/>
            <a:chExt cx="6085942" cy="5262222"/>
          </a:xfrm>
        </p:grpSpPr>
        <p:pic>
          <p:nvPicPr>
            <p:cNvPr name="Picture 9" id="9"/>
            <p:cNvPicPr>
              <a:picLocks noChangeAspect="true"/>
            </p:cNvPicPr>
            <p:nvPr/>
          </p:nvPicPr>
          <p:blipFill>
            <a:blip r:embed="rId2"/>
            <a:srcRect l="27464" t="0" r="27464" b="0"/>
            <a:stretch>
              <a:fillRect/>
            </a:stretch>
          </p:blipFill>
          <p:spPr>
            <a:xfrm flipH="false" flipV="false">
              <a:off x="0" y="0"/>
              <a:ext cx="6085942" cy="5262222"/>
            </a:xfrm>
            <a:prstGeom prst="rect">
              <a:avLst/>
            </a:prstGeom>
          </p:spPr>
        </p:pic>
      </p:grpSp>
      <p:grpSp>
        <p:nvGrpSpPr>
          <p:cNvPr name="Group 10" id="10"/>
          <p:cNvGrpSpPr/>
          <p:nvPr/>
        </p:nvGrpSpPr>
        <p:grpSpPr>
          <a:xfrm rot="0">
            <a:off x="8686070" y="5311634"/>
            <a:ext cx="4564456" cy="3946666"/>
            <a:chOff x="0" y="0"/>
            <a:chExt cx="6085942" cy="5262222"/>
          </a:xfrm>
        </p:grpSpPr>
        <p:pic>
          <p:nvPicPr>
            <p:cNvPr name="Picture 11" id="11"/>
            <p:cNvPicPr>
              <a:picLocks noChangeAspect="true"/>
            </p:cNvPicPr>
            <p:nvPr/>
          </p:nvPicPr>
          <p:blipFill>
            <a:blip r:embed="rId2"/>
            <a:srcRect l="27464" t="0" r="27464" b="0"/>
            <a:stretch>
              <a:fillRect/>
            </a:stretch>
          </p:blipFill>
          <p:spPr>
            <a:xfrm flipH="false" flipV="false">
              <a:off x="0" y="0"/>
              <a:ext cx="6085942" cy="5262222"/>
            </a:xfrm>
            <a:prstGeom prst="rect">
              <a:avLst/>
            </a:prstGeom>
          </p:spPr>
        </p:pic>
      </p:grpSp>
      <p:grpSp>
        <p:nvGrpSpPr>
          <p:cNvPr name="Group 12" id="12"/>
          <p:cNvGrpSpPr/>
          <p:nvPr/>
        </p:nvGrpSpPr>
        <p:grpSpPr>
          <a:xfrm rot="0">
            <a:off x="3645364" y="5311634"/>
            <a:ext cx="4564456" cy="3946666"/>
            <a:chOff x="0" y="0"/>
            <a:chExt cx="6085942" cy="5262222"/>
          </a:xfrm>
        </p:grpSpPr>
        <p:pic>
          <p:nvPicPr>
            <p:cNvPr name="Picture 13" id="13"/>
            <p:cNvPicPr>
              <a:picLocks noChangeAspect="true"/>
            </p:cNvPicPr>
            <p:nvPr/>
          </p:nvPicPr>
          <p:blipFill>
            <a:blip r:embed="rId2"/>
            <a:srcRect l="27464" t="0" r="27464" b="0"/>
            <a:stretch>
              <a:fillRect/>
            </a:stretch>
          </p:blipFill>
          <p:spPr>
            <a:xfrm flipH="false" flipV="false">
              <a:off x="0" y="0"/>
              <a:ext cx="6085942" cy="5262222"/>
            </a:xfrm>
            <a:prstGeom prst="rect">
              <a:avLst/>
            </a:prstGeom>
          </p:spPr>
        </p:pic>
      </p:grpSp>
      <p:sp>
        <p:nvSpPr>
          <p:cNvPr name="TextBox 14" id="14"/>
          <p:cNvSpPr txBox="true"/>
          <p:nvPr/>
        </p:nvSpPr>
        <p:spPr>
          <a:xfrm rot="0">
            <a:off x="1028700" y="1028700"/>
            <a:ext cx="3901738" cy="266700"/>
          </a:xfrm>
          <a:prstGeom prst="rect">
            <a:avLst/>
          </a:prstGeom>
        </p:spPr>
        <p:txBody>
          <a:bodyPr anchor="t" rtlCol="false" tIns="0" lIns="0" bIns="0" rIns="0">
            <a:spAutoFit/>
          </a:bodyPr>
          <a:lstStyle/>
          <a:p>
            <a:pPr algn="l" marL="0" indent="0" lvl="0">
              <a:lnSpc>
                <a:spcPts val="2160"/>
              </a:lnSpc>
              <a:spcBef>
                <a:spcPct val="0"/>
              </a:spcBef>
            </a:pPr>
            <a:r>
              <a:rPr lang="en-US" sz="1800">
                <a:solidFill>
                  <a:srgbClr val="140E0C"/>
                </a:solidFill>
                <a:latin typeface="Open Sauce"/>
                <a:ea typeface="Open Sauce"/>
                <a:cs typeface="Open Sauce"/>
                <a:sym typeface="Open Sauce"/>
              </a:rPr>
              <a:t>TECNOLOGIAS UTILIZADAS</a:t>
            </a:r>
          </a:p>
        </p:txBody>
      </p:sp>
      <p:sp>
        <p:nvSpPr>
          <p:cNvPr name="AutoShape 15" id="15"/>
          <p:cNvSpPr/>
          <p:nvPr/>
        </p:nvSpPr>
        <p:spPr>
          <a:xfrm>
            <a:off x="1028700" y="1617014"/>
            <a:ext cx="16230600" cy="0"/>
          </a:xfrm>
          <a:prstGeom prst="line">
            <a:avLst/>
          </a:prstGeom>
          <a:ln cap="flat" w="9525">
            <a:solidFill>
              <a:srgbClr val="140E0C"/>
            </a:solidFill>
            <a:prstDash val="solid"/>
            <a:headEnd type="none" len="sm" w="sm"/>
            <a:tailEnd type="none" len="sm" w="sm"/>
          </a:ln>
        </p:spPr>
      </p:sp>
      <p:sp>
        <p:nvSpPr>
          <p:cNvPr name="AutoShape 16" id="16"/>
          <p:cNvSpPr/>
          <p:nvPr/>
        </p:nvSpPr>
        <p:spPr>
          <a:xfrm>
            <a:off x="1028700" y="9253538"/>
            <a:ext cx="16230600" cy="0"/>
          </a:xfrm>
          <a:prstGeom prst="line">
            <a:avLst/>
          </a:prstGeom>
          <a:ln cap="flat" w="9525">
            <a:solidFill>
              <a:srgbClr val="140E0C"/>
            </a:solidFill>
            <a:prstDash val="solid"/>
            <a:headEnd type="none" len="sm" w="sm"/>
            <a:tailEnd type="none" len="sm" w="sm"/>
          </a:ln>
        </p:spPr>
      </p:sp>
      <p:sp>
        <p:nvSpPr>
          <p:cNvPr name="Freeform 17" id="17"/>
          <p:cNvSpPr/>
          <p:nvPr/>
        </p:nvSpPr>
        <p:spPr>
          <a:xfrm flipH="false" flipV="true" rot="0">
            <a:off x="16971328" y="1028700"/>
            <a:ext cx="287972" cy="287972"/>
          </a:xfrm>
          <a:custGeom>
            <a:avLst/>
            <a:gdLst/>
            <a:ahLst/>
            <a:cxnLst/>
            <a:rect r="r" b="b" t="t" l="l"/>
            <a:pathLst>
              <a:path h="287972" w="287972">
                <a:moveTo>
                  <a:pt x="0" y="287972"/>
                </a:moveTo>
                <a:lnTo>
                  <a:pt x="287972" y="287972"/>
                </a:lnTo>
                <a:lnTo>
                  <a:pt x="287972" y="0"/>
                </a:lnTo>
                <a:lnTo>
                  <a:pt x="0" y="0"/>
                </a:lnTo>
                <a:lnTo>
                  <a:pt x="0" y="287972"/>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028700" y="1028700"/>
            <a:ext cx="3901738" cy="266700"/>
          </a:xfrm>
          <a:prstGeom prst="rect">
            <a:avLst/>
          </a:prstGeom>
        </p:spPr>
        <p:txBody>
          <a:bodyPr anchor="t" rtlCol="false" tIns="0" lIns="0" bIns="0" rIns="0">
            <a:spAutoFit/>
          </a:bodyPr>
          <a:lstStyle/>
          <a:p>
            <a:pPr algn="l" marL="0" indent="0" lvl="0">
              <a:lnSpc>
                <a:spcPts val="2160"/>
              </a:lnSpc>
              <a:spcBef>
                <a:spcPct val="0"/>
              </a:spcBef>
            </a:pPr>
            <a:r>
              <a:rPr lang="en-US" sz="1800">
                <a:solidFill>
                  <a:srgbClr val="140E0C"/>
                </a:solidFill>
                <a:latin typeface="Open Sauce"/>
                <a:ea typeface="Open Sauce"/>
                <a:cs typeface="Open Sauce"/>
                <a:sym typeface="Open Sauce"/>
              </a:rPr>
              <a:t>CÓDIGO</a:t>
            </a:r>
          </a:p>
        </p:txBody>
      </p:sp>
      <p:sp>
        <p:nvSpPr>
          <p:cNvPr name="TextBox 3" id="3"/>
          <p:cNvSpPr txBox="true"/>
          <p:nvPr/>
        </p:nvSpPr>
        <p:spPr>
          <a:xfrm rot="0">
            <a:off x="1028700" y="5930642"/>
            <a:ext cx="2933074" cy="1167765"/>
          </a:xfrm>
          <a:prstGeom prst="rect">
            <a:avLst/>
          </a:prstGeom>
        </p:spPr>
        <p:txBody>
          <a:bodyPr anchor="t" rtlCol="false" tIns="0" lIns="0" bIns="0" rIns="0">
            <a:spAutoFit/>
          </a:bodyPr>
          <a:lstStyle/>
          <a:p>
            <a:pPr algn="l" marL="0" indent="0" lvl="0">
              <a:lnSpc>
                <a:spcPts val="2399"/>
              </a:lnSpc>
              <a:spcBef>
                <a:spcPct val="0"/>
              </a:spcBef>
            </a:pPr>
            <a:r>
              <a:rPr lang="en-US" sz="1599" strike="noStrike">
                <a:solidFill>
                  <a:srgbClr val="140E0C"/>
                </a:solidFill>
                <a:latin typeface="Open Sauce"/>
                <a:ea typeface="Open Sauce"/>
                <a:cs typeface="Open Sauce"/>
                <a:sym typeface="Open Sauce"/>
              </a:rPr>
              <a:t>A portfolio is a collection of our best work and achievements, showcasing their skills and expertise.</a:t>
            </a:r>
          </a:p>
        </p:txBody>
      </p:sp>
      <p:grpSp>
        <p:nvGrpSpPr>
          <p:cNvPr name="Group 4" id="4"/>
          <p:cNvGrpSpPr/>
          <p:nvPr/>
        </p:nvGrpSpPr>
        <p:grpSpPr>
          <a:xfrm rot="0">
            <a:off x="13357562" y="1612252"/>
            <a:ext cx="3901738" cy="7646048"/>
            <a:chOff x="0" y="0"/>
            <a:chExt cx="5202317" cy="10194731"/>
          </a:xfrm>
        </p:grpSpPr>
        <p:pic>
          <p:nvPicPr>
            <p:cNvPr name="Picture 5" id="5"/>
            <p:cNvPicPr>
              <a:picLocks noChangeAspect="true"/>
            </p:cNvPicPr>
            <p:nvPr/>
          </p:nvPicPr>
          <p:blipFill>
            <a:blip r:embed="rId2"/>
            <a:srcRect l="40056" t="0" r="40056" b="0"/>
            <a:stretch>
              <a:fillRect/>
            </a:stretch>
          </p:blipFill>
          <p:spPr>
            <a:xfrm flipH="false" flipV="false">
              <a:off x="0" y="0"/>
              <a:ext cx="5202317" cy="10194731"/>
            </a:xfrm>
            <a:prstGeom prst="rect">
              <a:avLst/>
            </a:prstGeom>
          </p:spPr>
        </p:pic>
      </p:grpSp>
      <p:grpSp>
        <p:nvGrpSpPr>
          <p:cNvPr name="Group 6" id="6"/>
          <p:cNvGrpSpPr/>
          <p:nvPr/>
        </p:nvGrpSpPr>
        <p:grpSpPr>
          <a:xfrm rot="0">
            <a:off x="9247942" y="1612252"/>
            <a:ext cx="3901738" cy="7646048"/>
            <a:chOff x="0" y="0"/>
            <a:chExt cx="5202317" cy="10194731"/>
          </a:xfrm>
        </p:grpSpPr>
        <p:pic>
          <p:nvPicPr>
            <p:cNvPr name="Picture 7" id="7"/>
            <p:cNvPicPr>
              <a:picLocks noChangeAspect="true"/>
            </p:cNvPicPr>
            <p:nvPr/>
          </p:nvPicPr>
          <p:blipFill>
            <a:blip r:embed="rId2"/>
            <a:srcRect l="40056" t="0" r="40056" b="0"/>
            <a:stretch>
              <a:fillRect/>
            </a:stretch>
          </p:blipFill>
          <p:spPr>
            <a:xfrm flipH="false" flipV="false">
              <a:off x="0" y="0"/>
              <a:ext cx="5202317" cy="10194731"/>
            </a:xfrm>
            <a:prstGeom prst="rect">
              <a:avLst/>
            </a:prstGeom>
          </p:spPr>
        </p:pic>
      </p:grpSp>
      <p:grpSp>
        <p:nvGrpSpPr>
          <p:cNvPr name="Group 8" id="8"/>
          <p:cNvGrpSpPr/>
          <p:nvPr/>
        </p:nvGrpSpPr>
        <p:grpSpPr>
          <a:xfrm rot="0">
            <a:off x="5138321" y="1612252"/>
            <a:ext cx="3901738" cy="7646048"/>
            <a:chOff x="0" y="0"/>
            <a:chExt cx="5202317" cy="10194731"/>
          </a:xfrm>
        </p:grpSpPr>
        <p:pic>
          <p:nvPicPr>
            <p:cNvPr name="Picture 9" id="9"/>
            <p:cNvPicPr>
              <a:picLocks noChangeAspect="true"/>
            </p:cNvPicPr>
            <p:nvPr/>
          </p:nvPicPr>
          <p:blipFill>
            <a:blip r:embed="rId2"/>
            <a:srcRect l="40056" t="0" r="40056" b="0"/>
            <a:stretch>
              <a:fillRect/>
            </a:stretch>
          </p:blipFill>
          <p:spPr>
            <a:xfrm flipH="false" flipV="false">
              <a:off x="0" y="0"/>
              <a:ext cx="5202317" cy="10194731"/>
            </a:xfrm>
            <a:prstGeom prst="rect">
              <a:avLst/>
            </a:prstGeom>
          </p:spPr>
        </p:pic>
      </p:grpSp>
      <p:grpSp>
        <p:nvGrpSpPr>
          <p:cNvPr name="Group 10" id="10"/>
          <p:cNvGrpSpPr/>
          <p:nvPr/>
        </p:nvGrpSpPr>
        <p:grpSpPr>
          <a:xfrm rot="0">
            <a:off x="1028700" y="1612252"/>
            <a:ext cx="3901738" cy="3823024"/>
            <a:chOff x="0" y="0"/>
            <a:chExt cx="5202317" cy="5097365"/>
          </a:xfrm>
        </p:grpSpPr>
        <p:pic>
          <p:nvPicPr>
            <p:cNvPr name="Picture 11" id="11"/>
            <p:cNvPicPr>
              <a:picLocks noChangeAspect="true"/>
            </p:cNvPicPr>
            <p:nvPr/>
          </p:nvPicPr>
          <p:blipFill>
            <a:blip r:embed="rId2"/>
            <a:srcRect l="30113" t="0" r="30113" b="0"/>
            <a:stretch>
              <a:fillRect/>
            </a:stretch>
          </p:blipFill>
          <p:spPr>
            <a:xfrm flipH="false" flipV="false">
              <a:off x="0" y="0"/>
              <a:ext cx="5202317" cy="5097365"/>
            </a:xfrm>
            <a:prstGeom prst="rect">
              <a:avLst/>
            </a:prstGeom>
          </p:spPr>
        </p:pic>
      </p:grpSp>
      <p:sp>
        <p:nvSpPr>
          <p:cNvPr name="AutoShape 12" id="12"/>
          <p:cNvSpPr/>
          <p:nvPr/>
        </p:nvSpPr>
        <p:spPr>
          <a:xfrm>
            <a:off x="1028700" y="1617014"/>
            <a:ext cx="16230600" cy="0"/>
          </a:xfrm>
          <a:prstGeom prst="line">
            <a:avLst/>
          </a:prstGeom>
          <a:ln cap="flat" w="9525">
            <a:solidFill>
              <a:srgbClr val="140E0C"/>
            </a:solidFill>
            <a:prstDash val="solid"/>
            <a:headEnd type="none" len="sm" w="sm"/>
            <a:tailEnd type="none" len="sm" w="sm"/>
          </a:ln>
        </p:spPr>
      </p:sp>
      <p:sp>
        <p:nvSpPr>
          <p:cNvPr name="AutoShape 13" id="13"/>
          <p:cNvSpPr/>
          <p:nvPr/>
        </p:nvSpPr>
        <p:spPr>
          <a:xfrm>
            <a:off x="1028700" y="9263062"/>
            <a:ext cx="16230600" cy="0"/>
          </a:xfrm>
          <a:prstGeom prst="line">
            <a:avLst/>
          </a:prstGeom>
          <a:ln cap="flat" w="9525">
            <a:solidFill>
              <a:srgbClr val="140E0C"/>
            </a:solidFill>
            <a:prstDash val="solid"/>
            <a:headEnd type="none" len="sm" w="sm"/>
            <a:tailEnd type="none" len="sm" w="sm"/>
          </a:ln>
        </p:spPr>
      </p:sp>
      <p:sp>
        <p:nvSpPr>
          <p:cNvPr name="Freeform 14" id="14"/>
          <p:cNvSpPr/>
          <p:nvPr/>
        </p:nvSpPr>
        <p:spPr>
          <a:xfrm flipH="false" flipV="true" rot="0">
            <a:off x="16971328" y="1028700"/>
            <a:ext cx="287972" cy="287972"/>
          </a:xfrm>
          <a:custGeom>
            <a:avLst/>
            <a:gdLst/>
            <a:ahLst/>
            <a:cxnLst/>
            <a:rect r="r" b="b" t="t" l="l"/>
            <a:pathLst>
              <a:path h="287972" w="287972">
                <a:moveTo>
                  <a:pt x="0" y="287972"/>
                </a:moveTo>
                <a:lnTo>
                  <a:pt x="287972" y="287972"/>
                </a:lnTo>
                <a:lnTo>
                  <a:pt x="287972" y="0"/>
                </a:lnTo>
                <a:lnTo>
                  <a:pt x="0" y="0"/>
                </a:lnTo>
                <a:lnTo>
                  <a:pt x="0" y="287972"/>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140E0C"/>
        </a:solidFill>
      </p:bgPr>
    </p:bg>
    <p:spTree>
      <p:nvGrpSpPr>
        <p:cNvPr id="1" name=""/>
        <p:cNvGrpSpPr/>
        <p:nvPr/>
      </p:nvGrpSpPr>
      <p:grpSpPr>
        <a:xfrm>
          <a:off x="0" y="0"/>
          <a:ext cx="0" cy="0"/>
          <a:chOff x="0" y="0"/>
          <a:chExt cx="0" cy="0"/>
        </a:xfrm>
      </p:grpSpPr>
      <p:grpSp>
        <p:nvGrpSpPr>
          <p:cNvPr name="Group 2" id="2"/>
          <p:cNvGrpSpPr/>
          <p:nvPr/>
        </p:nvGrpSpPr>
        <p:grpSpPr>
          <a:xfrm rot="0">
            <a:off x="9144000" y="0"/>
            <a:ext cx="9144000" cy="5301922"/>
            <a:chOff x="0" y="0"/>
            <a:chExt cx="12192000" cy="7069230"/>
          </a:xfrm>
        </p:grpSpPr>
        <p:pic>
          <p:nvPicPr>
            <p:cNvPr name="Picture 3" id="3"/>
            <p:cNvPicPr>
              <a:picLocks noChangeAspect="true"/>
            </p:cNvPicPr>
            <p:nvPr/>
          </p:nvPicPr>
          <p:blipFill>
            <a:blip r:embed="rId2"/>
            <a:srcRect l="1344" t="0" r="0" b="0"/>
            <a:stretch>
              <a:fillRect/>
            </a:stretch>
          </p:blipFill>
          <p:spPr>
            <a:xfrm flipH="false" flipV="false">
              <a:off x="0" y="0"/>
              <a:ext cx="12192000" cy="7069230"/>
            </a:xfrm>
            <a:prstGeom prst="rect">
              <a:avLst/>
            </a:prstGeom>
          </p:spPr>
        </p:pic>
      </p:grpSp>
      <p:grpSp>
        <p:nvGrpSpPr>
          <p:cNvPr name="Group 4" id="4"/>
          <p:cNvGrpSpPr/>
          <p:nvPr/>
        </p:nvGrpSpPr>
        <p:grpSpPr>
          <a:xfrm rot="0">
            <a:off x="0" y="0"/>
            <a:ext cx="9144000" cy="5301922"/>
            <a:chOff x="0" y="0"/>
            <a:chExt cx="12192000" cy="7069230"/>
          </a:xfrm>
        </p:grpSpPr>
        <p:pic>
          <p:nvPicPr>
            <p:cNvPr name="Picture 5" id="5"/>
            <p:cNvPicPr>
              <a:picLocks noChangeAspect="true"/>
            </p:cNvPicPr>
            <p:nvPr/>
          </p:nvPicPr>
          <p:blipFill>
            <a:blip r:embed="rId3"/>
            <a:srcRect l="0" t="653" r="0" b="653"/>
            <a:stretch>
              <a:fillRect/>
            </a:stretch>
          </p:blipFill>
          <p:spPr>
            <a:xfrm flipH="false" flipV="false">
              <a:off x="0" y="0"/>
              <a:ext cx="12192000" cy="7069230"/>
            </a:xfrm>
            <a:prstGeom prst="rect">
              <a:avLst/>
            </a:prstGeom>
          </p:spPr>
        </p:pic>
      </p:grpSp>
      <p:sp>
        <p:nvSpPr>
          <p:cNvPr name="AutoShape 6" id="6"/>
          <p:cNvSpPr/>
          <p:nvPr/>
        </p:nvSpPr>
        <p:spPr>
          <a:xfrm>
            <a:off x="1028700" y="7299937"/>
            <a:ext cx="16230600" cy="0"/>
          </a:xfrm>
          <a:prstGeom prst="line">
            <a:avLst/>
          </a:prstGeom>
          <a:ln cap="flat" w="9525">
            <a:solidFill>
              <a:srgbClr val="FFFFFF"/>
            </a:solidFill>
            <a:prstDash val="solid"/>
            <a:headEnd type="none" len="sm" w="sm"/>
            <a:tailEnd type="none" len="sm" w="sm"/>
          </a:ln>
        </p:spPr>
      </p:sp>
      <p:sp>
        <p:nvSpPr>
          <p:cNvPr name="Freeform 7" id="7"/>
          <p:cNvSpPr/>
          <p:nvPr/>
        </p:nvSpPr>
        <p:spPr>
          <a:xfrm flipH="true" flipV="true" rot="0">
            <a:off x="16971328" y="8389096"/>
            <a:ext cx="287972" cy="287972"/>
          </a:xfrm>
          <a:custGeom>
            <a:avLst/>
            <a:gdLst/>
            <a:ahLst/>
            <a:cxnLst/>
            <a:rect r="r" b="b" t="t" l="l"/>
            <a:pathLst>
              <a:path h="287972" w="287972">
                <a:moveTo>
                  <a:pt x="287972" y="287972"/>
                </a:moveTo>
                <a:lnTo>
                  <a:pt x="0" y="287972"/>
                </a:lnTo>
                <a:lnTo>
                  <a:pt x="0" y="0"/>
                </a:lnTo>
                <a:lnTo>
                  <a:pt x="287972" y="0"/>
                </a:lnTo>
                <a:lnTo>
                  <a:pt x="287972" y="287972"/>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8" id="8"/>
          <p:cNvSpPr txBox="true"/>
          <p:nvPr/>
        </p:nvSpPr>
        <p:spPr>
          <a:xfrm rot="0">
            <a:off x="1028700" y="7951470"/>
            <a:ext cx="12807329" cy="973455"/>
          </a:xfrm>
          <a:prstGeom prst="rect">
            <a:avLst/>
          </a:prstGeom>
        </p:spPr>
        <p:txBody>
          <a:bodyPr anchor="t" rtlCol="false" tIns="0" lIns="0" bIns="0" rIns="0">
            <a:spAutoFit/>
          </a:bodyPr>
          <a:lstStyle/>
          <a:p>
            <a:pPr algn="l" marL="0" indent="0" lvl="1">
              <a:lnSpc>
                <a:spcPts val="7200"/>
              </a:lnSpc>
              <a:spcBef>
                <a:spcPct val="0"/>
              </a:spcBef>
            </a:pPr>
            <a:r>
              <a:rPr lang="en-US" sz="7200">
                <a:solidFill>
                  <a:srgbClr val="FFFFFF"/>
                </a:solidFill>
                <a:latin typeface="Monument Bold"/>
                <a:ea typeface="Monument Bold"/>
                <a:cs typeface="Monument Bold"/>
                <a:sym typeface="Monument Bold"/>
              </a:rPr>
              <a:t>CRONOGRAMA</a:t>
            </a:r>
          </a:p>
        </p:txBody>
      </p:sp>
      <p:sp>
        <p:nvSpPr>
          <p:cNvPr name="TextBox 9" id="9"/>
          <p:cNvSpPr txBox="true"/>
          <p:nvPr/>
        </p:nvSpPr>
        <p:spPr>
          <a:xfrm rot="0">
            <a:off x="1028700" y="6711622"/>
            <a:ext cx="3064236" cy="266700"/>
          </a:xfrm>
          <a:prstGeom prst="rect">
            <a:avLst/>
          </a:prstGeom>
        </p:spPr>
        <p:txBody>
          <a:bodyPr anchor="t" rtlCol="false" tIns="0" lIns="0" bIns="0" rIns="0">
            <a:spAutoFit/>
          </a:bodyPr>
          <a:lstStyle/>
          <a:p>
            <a:pPr algn="l" marL="0" indent="0" lvl="0">
              <a:lnSpc>
                <a:spcPts val="2160"/>
              </a:lnSpc>
              <a:spcBef>
                <a:spcPct val="0"/>
              </a:spcBef>
            </a:pPr>
            <a:r>
              <a:rPr lang="en-US" sz="1800">
                <a:solidFill>
                  <a:srgbClr val="FFFFFF"/>
                </a:solidFill>
                <a:latin typeface="Open Sauce"/>
                <a:ea typeface="Open Sauce"/>
                <a:cs typeface="Open Sauce"/>
                <a:sym typeface="Open Sauce"/>
              </a:rPr>
              <a:t>KANBAN E SCRUM</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4A246B"/>
        </a:solidFill>
      </p:bgPr>
    </p:bg>
    <p:spTree>
      <p:nvGrpSpPr>
        <p:cNvPr id="1" name=""/>
        <p:cNvGrpSpPr/>
        <p:nvPr/>
      </p:nvGrpSpPr>
      <p:grpSpPr>
        <a:xfrm>
          <a:off x="0" y="0"/>
          <a:ext cx="0" cy="0"/>
          <a:chOff x="0" y="0"/>
          <a:chExt cx="0" cy="0"/>
        </a:xfrm>
      </p:grpSpPr>
      <p:grpSp>
        <p:nvGrpSpPr>
          <p:cNvPr name="Group 2" id="2"/>
          <p:cNvGrpSpPr/>
          <p:nvPr/>
        </p:nvGrpSpPr>
        <p:grpSpPr>
          <a:xfrm rot="0">
            <a:off x="9498081" y="4741073"/>
            <a:ext cx="7813974" cy="4517227"/>
            <a:chOff x="0" y="0"/>
            <a:chExt cx="10418632" cy="6022970"/>
          </a:xfrm>
        </p:grpSpPr>
        <p:pic>
          <p:nvPicPr>
            <p:cNvPr name="Picture 3" id="3"/>
            <p:cNvPicPr>
              <a:picLocks noChangeAspect="true"/>
            </p:cNvPicPr>
            <p:nvPr/>
          </p:nvPicPr>
          <p:blipFill>
            <a:blip r:embed="rId2"/>
            <a:srcRect l="16294" t="0" r="16294" b="0"/>
            <a:stretch>
              <a:fillRect/>
            </a:stretch>
          </p:blipFill>
          <p:spPr>
            <a:xfrm flipH="false" flipV="false">
              <a:off x="0" y="0"/>
              <a:ext cx="10418632" cy="6022970"/>
            </a:xfrm>
            <a:prstGeom prst="rect">
              <a:avLst/>
            </a:prstGeom>
          </p:spPr>
        </p:pic>
      </p:grpSp>
      <p:sp>
        <p:nvSpPr>
          <p:cNvPr name="AutoShape 4" id="4"/>
          <p:cNvSpPr/>
          <p:nvPr/>
        </p:nvSpPr>
        <p:spPr>
          <a:xfrm>
            <a:off x="4023040" y="9253537"/>
            <a:ext cx="13236260" cy="0"/>
          </a:xfrm>
          <a:prstGeom prst="line">
            <a:avLst/>
          </a:prstGeom>
          <a:ln cap="flat" w="9525">
            <a:solidFill>
              <a:srgbClr val="FFFFFF"/>
            </a:solidFill>
            <a:prstDash val="solid"/>
            <a:headEnd type="none" len="sm" w="sm"/>
            <a:tailEnd type="none" len="sm" w="sm"/>
          </a:ln>
        </p:spPr>
      </p:sp>
      <p:sp>
        <p:nvSpPr>
          <p:cNvPr name="TextBox 5" id="5"/>
          <p:cNvSpPr txBox="true"/>
          <p:nvPr/>
        </p:nvSpPr>
        <p:spPr>
          <a:xfrm rot="0">
            <a:off x="4023040" y="5412231"/>
            <a:ext cx="2672662" cy="1266825"/>
          </a:xfrm>
          <a:prstGeom prst="rect">
            <a:avLst/>
          </a:prstGeom>
        </p:spPr>
        <p:txBody>
          <a:bodyPr anchor="t" rtlCol="false" tIns="0" lIns="0" bIns="0" rIns="0">
            <a:spAutoFit/>
          </a:bodyPr>
          <a:lstStyle/>
          <a:p>
            <a:pPr algn="l" marL="0" indent="0" lvl="1">
              <a:lnSpc>
                <a:spcPts val="3359"/>
              </a:lnSpc>
              <a:spcBef>
                <a:spcPct val="0"/>
              </a:spcBef>
            </a:pPr>
            <a:r>
              <a:rPr lang="en-US" b="true" sz="2799" spc="-139" strike="noStrike" u="none">
                <a:solidFill>
                  <a:srgbClr val="FFFFFF"/>
                </a:solidFill>
                <a:latin typeface="Open Sauce Bold"/>
                <a:ea typeface="Open Sauce Bold"/>
                <a:cs typeface="Open Sauce Bold"/>
                <a:sym typeface="Open Sauce Bold"/>
              </a:rPr>
              <a:t>Some nice things to inspire creatives.</a:t>
            </a:r>
          </a:p>
        </p:txBody>
      </p:sp>
      <p:sp>
        <p:nvSpPr>
          <p:cNvPr name="TextBox 6" id="6"/>
          <p:cNvSpPr txBox="true"/>
          <p:nvPr/>
        </p:nvSpPr>
        <p:spPr>
          <a:xfrm rot="0">
            <a:off x="4897269" y="8000401"/>
            <a:ext cx="2612819" cy="577215"/>
          </a:xfrm>
          <a:prstGeom prst="rect">
            <a:avLst/>
          </a:prstGeom>
        </p:spPr>
        <p:txBody>
          <a:bodyPr anchor="t" rtlCol="false" tIns="0" lIns="0" bIns="0" rIns="0">
            <a:spAutoFit/>
          </a:bodyPr>
          <a:lstStyle/>
          <a:p>
            <a:pPr algn="l" marL="0" indent="0" lvl="0">
              <a:lnSpc>
                <a:spcPts val="2399"/>
              </a:lnSpc>
              <a:spcBef>
                <a:spcPct val="0"/>
              </a:spcBef>
            </a:pPr>
            <a:r>
              <a:rPr lang="en-US" sz="1599" strike="noStrike" u="none">
                <a:solidFill>
                  <a:srgbClr val="FFFFFF"/>
                </a:solidFill>
                <a:latin typeface="Open Sauce"/>
                <a:ea typeface="Open Sauce"/>
                <a:cs typeface="Open Sauce"/>
                <a:sym typeface="Open Sauce"/>
              </a:rPr>
              <a:t>Love the perspective in this product shot.</a:t>
            </a:r>
          </a:p>
        </p:txBody>
      </p:sp>
      <p:sp>
        <p:nvSpPr>
          <p:cNvPr name="TextBox 7" id="7"/>
          <p:cNvSpPr txBox="true"/>
          <p:nvPr/>
        </p:nvSpPr>
        <p:spPr>
          <a:xfrm rot="0">
            <a:off x="4023040" y="8048026"/>
            <a:ext cx="667175" cy="408305"/>
          </a:xfrm>
          <a:prstGeom prst="rect">
            <a:avLst/>
          </a:prstGeom>
        </p:spPr>
        <p:txBody>
          <a:bodyPr anchor="t" rtlCol="false" tIns="0" lIns="0" bIns="0" rIns="0">
            <a:spAutoFit/>
          </a:bodyPr>
          <a:lstStyle/>
          <a:p>
            <a:pPr algn="l" marL="0" indent="0" lvl="1">
              <a:lnSpc>
                <a:spcPts val="3236"/>
              </a:lnSpc>
              <a:spcBef>
                <a:spcPct val="0"/>
              </a:spcBef>
            </a:pPr>
            <a:r>
              <a:rPr lang="en-US" b="true" sz="2697" strike="noStrike" u="none">
                <a:solidFill>
                  <a:srgbClr val="FFFFFF"/>
                </a:solidFill>
                <a:latin typeface="Monument Ultra-Bold"/>
                <a:ea typeface="Monument Ultra-Bold"/>
                <a:cs typeface="Monument Ultra-Bold"/>
                <a:sym typeface="Monument Ultra-Bold"/>
              </a:rPr>
              <a:t>1</a:t>
            </a:r>
          </a:p>
        </p:txBody>
      </p:sp>
      <p:sp>
        <p:nvSpPr>
          <p:cNvPr name="TextBox 8" id="8"/>
          <p:cNvSpPr txBox="true"/>
          <p:nvPr/>
        </p:nvSpPr>
        <p:spPr>
          <a:xfrm rot="0">
            <a:off x="1028700" y="1028700"/>
            <a:ext cx="1118154" cy="723900"/>
          </a:xfrm>
          <a:prstGeom prst="rect">
            <a:avLst/>
          </a:prstGeom>
        </p:spPr>
        <p:txBody>
          <a:bodyPr anchor="t" rtlCol="false" tIns="0" lIns="0" bIns="0" rIns="0">
            <a:spAutoFit/>
          </a:bodyPr>
          <a:lstStyle/>
          <a:p>
            <a:pPr algn="l" marL="0" indent="0" lvl="1">
              <a:lnSpc>
                <a:spcPts val="5759"/>
              </a:lnSpc>
              <a:spcBef>
                <a:spcPct val="0"/>
              </a:spcBef>
            </a:pPr>
            <a:r>
              <a:rPr lang="en-US" sz="4799">
                <a:solidFill>
                  <a:srgbClr val="FFFFFF"/>
                </a:solidFill>
                <a:latin typeface="Monument Extra-Light"/>
                <a:ea typeface="Monument Extra-Light"/>
                <a:cs typeface="Monument Extra-Light"/>
                <a:sym typeface="Monument Extra-Light"/>
              </a:rPr>
              <a:t>3</a:t>
            </a:r>
          </a:p>
        </p:txBody>
      </p:sp>
      <p:sp>
        <p:nvSpPr>
          <p:cNvPr name="TextBox 9" id="9"/>
          <p:cNvSpPr txBox="true"/>
          <p:nvPr/>
        </p:nvSpPr>
        <p:spPr>
          <a:xfrm rot="0">
            <a:off x="4023040" y="3462817"/>
            <a:ext cx="13236260" cy="763906"/>
          </a:xfrm>
          <a:prstGeom prst="rect">
            <a:avLst/>
          </a:prstGeom>
        </p:spPr>
        <p:txBody>
          <a:bodyPr anchor="t" rtlCol="false" tIns="0" lIns="0" bIns="0" rIns="0">
            <a:spAutoFit/>
          </a:bodyPr>
          <a:lstStyle/>
          <a:p>
            <a:pPr algn="l" marL="0" indent="0" lvl="1">
              <a:lnSpc>
                <a:spcPts val="5700"/>
              </a:lnSpc>
              <a:spcBef>
                <a:spcPct val="0"/>
              </a:spcBef>
            </a:pPr>
            <a:r>
              <a:rPr lang="en-US" sz="5700">
                <a:solidFill>
                  <a:srgbClr val="FFFFFF"/>
                </a:solidFill>
                <a:latin typeface="Monument Bold"/>
                <a:ea typeface="Monument Bold"/>
                <a:cs typeface="Monument Bold"/>
                <a:sym typeface="Monument Bold"/>
              </a:rPr>
              <a:t>RESULTADOS - FRONT END</a:t>
            </a:r>
          </a:p>
        </p:txBody>
      </p:sp>
      <p:sp>
        <p:nvSpPr>
          <p:cNvPr name="AutoShape 10" id="10"/>
          <p:cNvSpPr/>
          <p:nvPr/>
        </p:nvSpPr>
        <p:spPr>
          <a:xfrm>
            <a:off x="4023040" y="4749249"/>
            <a:ext cx="13236260" cy="0"/>
          </a:xfrm>
          <a:prstGeom prst="line">
            <a:avLst/>
          </a:prstGeom>
          <a:ln cap="flat" w="9525">
            <a:solidFill>
              <a:srgbClr val="FFFFFF"/>
            </a:solidFill>
            <a:prstDash val="solid"/>
            <a:headEnd type="none" len="sm" w="sm"/>
            <a:tailEnd type="none" len="sm" w="sm"/>
          </a:ln>
        </p:spPr>
      </p:sp>
      <p:sp>
        <p:nvSpPr>
          <p:cNvPr name="AutoShape 11" id="11"/>
          <p:cNvSpPr/>
          <p:nvPr/>
        </p:nvSpPr>
        <p:spPr>
          <a:xfrm>
            <a:off x="4023040" y="2702167"/>
            <a:ext cx="13236260" cy="0"/>
          </a:xfrm>
          <a:prstGeom prst="line">
            <a:avLst/>
          </a:prstGeom>
          <a:ln cap="flat" w="9525">
            <a:solidFill>
              <a:srgbClr val="FFFFFF"/>
            </a:solidFill>
            <a:prstDash val="solid"/>
            <a:headEnd type="none" len="sm" w="sm"/>
            <a:tailEnd type="none" len="sm" w="sm"/>
          </a:ln>
        </p:spPr>
      </p:sp>
      <p:sp>
        <p:nvSpPr>
          <p:cNvPr name="Freeform 12" id="12"/>
          <p:cNvSpPr/>
          <p:nvPr/>
        </p:nvSpPr>
        <p:spPr>
          <a:xfrm flipH="false" flipV="true" rot="0">
            <a:off x="16971328" y="1028700"/>
            <a:ext cx="287972" cy="287972"/>
          </a:xfrm>
          <a:custGeom>
            <a:avLst/>
            <a:gdLst/>
            <a:ahLst/>
            <a:cxnLst/>
            <a:rect r="r" b="b" t="t" l="l"/>
            <a:pathLst>
              <a:path h="287972" w="287972">
                <a:moveTo>
                  <a:pt x="0" y="287972"/>
                </a:moveTo>
                <a:lnTo>
                  <a:pt x="287972" y="287972"/>
                </a:lnTo>
                <a:lnTo>
                  <a:pt x="287972" y="0"/>
                </a:lnTo>
                <a:lnTo>
                  <a:pt x="0" y="0"/>
                </a:lnTo>
                <a:lnTo>
                  <a:pt x="0" y="287972"/>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0" y="18288000"/>
                </a:moveTo>
                <a:lnTo>
                  <a:pt x="0" y="0"/>
                </a:lnTo>
                <a:lnTo>
                  <a:pt x="10287000" y="0"/>
                </a:lnTo>
                <a:lnTo>
                  <a:pt x="10287000" y="18288000"/>
                </a:lnTo>
                <a:lnTo>
                  <a:pt x="0" y="18288000"/>
                </a:lnTo>
                <a:close/>
              </a:path>
            </a:pathLst>
          </a:custGeom>
          <a:blipFill>
            <a:blip r:embed="rId2"/>
            <a:stretch>
              <a:fillRect l="0" t="0" r="0" b="0"/>
            </a:stretch>
          </a:blipFill>
        </p:spPr>
      </p:sp>
      <p:sp>
        <p:nvSpPr>
          <p:cNvPr name="TextBox 3" id="3"/>
          <p:cNvSpPr txBox="true"/>
          <p:nvPr/>
        </p:nvSpPr>
        <p:spPr>
          <a:xfrm rot="0">
            <a:off x="1344299" y="3060657"/>
            <a:ext cx="15599402" cy="4606056"/>
          </a:xfrm>
          <a:prstGeom prst="rect">
            <a:avLst/>
          </a:prstGeom>
        </p:spPr>
        <p:txBody>
          <a:bodyPr anchor="t" rtlCol="false" tIns="0" lIns="0" bIns="0" rIns="0">
            <a:spAutoFit/>
          </a:bodyPr>
          <a:lstStyle/>
          <a:p>
            <a:pPr algn="l" marL="0" indent="0" lvl="1">
              <a:lnSpc>
                <a:spcPts val="17599"/>
              </a:lnSpc>
            </a:pPr>
            <a:r>
              <a:rPr lang="en-US" sz="18526" spc="-370">
                <a:solidFill>
                  <a:srgbClr val="FFFFFF"/>
                </a:solidFill>
                <a:latin typeface="Monument Bold"/>
                <a:ea typeface="Monument Bold"/>
                <a:cs typeface="Monument Bold"/>
                <a:sym typeface="Monument Bold"/>
              </a:rPr>
              <a:t>OBRIGADO(A)!</a:t>
            </a:r>
          </a:p>
        </p:txBody>
      </p:sp>
      <p:sp>
        <p:nvSpPr>
          <p:cNvPr name="AutoShape 4" id="4"/>
          <p:cNvSpPr/>
          <p:nvPr/>
        </p:nvSpPr>
        <p:spPr>
          <a:xfrm>
            <a:off x="1344378" y="2176645"/>
            <a:ext cx="15326989" cy="0"/>
          </a:xfrm>
          <a:prstGeom prst="line">
            <a:avLst/>
          </a:prstGeom>
          <a:ln cap="flat" w="9525">
            <a:solidFill>
              <a:srgbClr val="FFFFFF"/>
            </a:solidFill>
            <a:prstDash val="solid"/>
            <a:headEnd type="none" len="sm" w="sm"/>
            <a:tailEnd type="none" len="sm" w="sm"/>
          </a:ln>
        </p:spPr>
      </p:sp>
      <p:sp>
        <p:nvSpPr>
          <p:cNvPr name="AutoShape 5" id="5"/>
          <p:cNvSpPr/>
          <p:nvPr/>
        </p:nvSpPr>
        <p:spPr>
          <a:xfrm>
            <a:off x="1344378" y="1100983"/>
            <a:ext cx="15326989" cy="0"/>
          </a:xfrm>
          <a:prstGeom prst="line">
            <a:avLst/>
          </a:prstGeom>
          <a:ln cap="flat" w="9525">
            <a:solidFill>
              <a:srgbClr val="FFFFFF"/>
            </a:solidFill>
            <a:prstDash val="solid"/>
            <a:headEnd type="none" len="sm" w="sm"/>
            <a:tailEnd type="none" len="sm" w="sm"/>
          </a:ln>
        </p:spPr>
      </p:sp>
      <p:sp>
        <p:nvSpPr>
          <p:cNvPr name="AutoShape 6" id="6"/>
          <p:cNvSpPr/>
          <p:nvPr/>
        </p:nvSpPr>
        <p:spPr>
          <a:xfrm>
            <a:off x="1344299" y="8501457"/>
            <a:ext cx="15327068" cy="0"/>
          </a:xfrm>
          <a:prstGeom prst="line">
            <a:avLst/>
          </a:prstGeom>
          <a:ln cap="flat" w="9525">
            <a:solidFill>
              <a:srgbClr val="FFFFFF"/>
            </a:solidFill>
            <a:prstDash val="solid"/>
            <a:headEnd type="none" len="sm" w="sm"/>
            <a:tailEnd type="none" len="sm" w="sm"/>
          </a:ln>
        </p:spPr>
      </p:sp>
      <p:sp>
        <p:nvSpPr>
          <p:cNvPr name="Freeform 7" id="7"/>
          <p:cNvSpPr/>
          <p:nvPr/>
        </p:nvSpPr>
        <p:spPr>
          <a:xfrm flipH="true" flipV="true" rot="0">
            <a:off x="15771445" y="6699889"/>
            <a:ext cx="555137" cy="555137"/>
          </a:xfrm>
          <a:custGeom>
            <a:avLst/>
            <a:gdLst/>
            <a:ahLst/>
            <a:cxnLst/>
            <a:rect r="r" b="b" t="t" l="l"/>
            <a:pathLst>
              <a:path h="555137" w="555137">
                <a:moveTo>
                  <a:pt x="555136" y="555136"/>
                </a:moveTo>
                <a:lnTo>
                  <a:pt x="0" y="555136"/>
                </a:lnTo>
                <a:lnTo>
                  <a:pt x="0" y="0"/>
                </a:lnTo>
                <a:lnTo>
                  <a:pt x="555136" y="0"/>
                </a:lnTo>
                <a:lnTo>
                  <a:pt x="555136" y="555136"/>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8" id="8"/>
          <p:cNvSpPr txBox="true"/>
          <p:nvPr/>
        </p:nvSpPr>
        <p:spPr>
          <a:xfrm rot="0">
            <a:off x="1344378" y="1474875"/>
            <a:ext cx="4598170" cy="318328"/>
          </a:xfrm>
          <a:prstGeom prst="rect">
            <a:avLst/>
          </a:prstGeom>
        </p:spPr>
        <p:txBody>
          <a:bodyPr anchor="t" rtlCol="false" tIns="0" lIns="0" bIns="0" rIns="0">
            <a:spAutoFit/>
          </a:bodyPr>
          <a:lstStyle/>
          <a:p>
            <a:pPr algn="l" marL="0" indent="0" lvl="0">
              <a:lnSpc>
                <a:spcPts val="2501"/>
              </a:lnSpc>
            </a:pPr>
            <a:r>
              <a:rPr lang="en-US" sz="2084">
                <a:solidFill>
                  <a:srgbClr val="FFFFFF"/>
                </a:solidFill>
                <a:latin typeface="Open Sauce"/>
                <a:ea typeface="Open Sauce"/>
                <a:cs typeface="Open Sauce"/>
                <a:sym typeface="Open Sauce"/>
              </a:rPr>
              <a:t>SENAI</a:t>
            </a:r>
          </a:p>
        </p:txBody>
      </p:sp>
      <p:sp>
        <p:nvSpPr>
          <p:cNvPr name="TextBox 9" id="9"/>
          <p:cNvSpPr txBox="true"/>
          <p:nvPr/>
        </p:nvSpPr>
        <p:spPr>
          <a:xfrm rot="0">
            <a:off x="12073236" y="1474875"/>
            <a:ext cx="4598170" cy="318328"/>
          </a:xfrm>
          <a:prstGeom prst="rect">
            <a:avLst/>
          </a:prstGeom>
        </p:spPr>
        <p:txBody>
          <a:bodyPr anchor="t" rtlCol="false" tIns="0" lIns="0" bIns="0" rIns="0">
            <a:spAutoFit/>
          </a:bodyPr>
          <a:lstStyle/>
          <a:p>
            <a:pPr algn="r" marL="0" indent="0" lvl="0">
              <a:lnSpc>
                <a:spcPts val="2501"/>
              </a:lnSpc>
            </a:pPr>
            <a:r>
              <a:rPr lang="en-US" sz="2084">
                <a:solidFill>
                  <a:srgbClr val="FFFFFF"/>
                </a:solidFill>
                <a:latin typeface="Open Sauce"/>
                <a:ea typeface="Open Sauce"/>
                <a:cs typeface="Open Sauce"/>
                <a:sym typeface="Open Sauce"/>
              </a:rPr>
              <a:t>SPRINT</a:t>
            </a:r>
          </a:p>
        </p:txBody>
      </p:sp>
      <p:sp>
        <p:nvSpPr>
          <p:cNvPr name="TextBox 10" id="10"/>
          <p:cNvSpPr txBox="true"/>
          <p:nvPr/>
        </p:nvSpPr>
        <p:spPr>
          <a:xfrm rot="0">
            <a:off x="1344339" y="8872452"/>
            <a:ext cx="3519695" cy="318328"/>
          </a:xfrm>
          <a:prstGeom prst="rect">
            <a:avLst/>
          </a:prstGeom>
        </p:spPr>
        <p:txBody>
          <a:bodyPr anchor="t" rtlCol="false" tIns="0" lIns="0" bIns="0" rIns="0">
            <a:spAutoFit/>
          </a:bodyPr>
          <a:lstStyle/>
          <a:p>
            <a:pPr algn="l" marL="0" indent="0" lvl="0">
              <a:lnSpc>
                <a:spcPts val="2501"/>
              </a:lnSpc>
              <a:spcBef>
                <a:spcPct val="0"/>
              </a:spcBef>
            </a:pPr>
            <a:r>
              <a:rPr lang="en-US" sz="2084">
                <a:solidFill>
                  <a:srgbClr val="FFFFFF"/>
                </a:solidFill>
                <a:latin typeface="Open Sauce"/>
                <a:ea typeface="Open Sauce"/>
                <a:cs typeface="Open Sauce"/>
                <a:sym typeface="Open Sauce"/>
              </a:rPr>
              <a:t>-</a:t>
            </a:r>
          </a:p>
        </p:txBody>
      </p:sp>
      <p:sp>
        <p:nvSpPr>
          <p:cNvPr name="TextBox 11" id="11"/>
          <p:cNvSpPr txBox="true"/>
          <p:nvPr/>
        </p:nvSpPr>
        <p:spPr>
          <a:xfrm rot="0">
            <a:off x="11896733" y="8872452"/>
            <a:ext cx="4774634" cy="318328"/>
          </a:xfrm>
          <a:prstGeom prst="rect">
            <a:avLst/>
          </a:prstGeom>
        </p:spPr>
        <p:txBody>
          <a:bodyPr anchor="t" rtlCol="false" tIns="0" lIns="0" bIns="0" rIns="0">
            <a:spAutoFit/>
          </a:bodyPr>
          <a:lstStyle/>
          <a:p>
            <a:pPr algn="r" marL="0" indent="0" lvl="0">
              <a:lnSpc>
                <a:spcPts val="2501"/>
              </a:lnSpc>
              <a:spcBef>
                <a:spcPct val="0"/>
              </a:spcBef>
            </a:pPr>
            <a:r>
              <a:rPr lang="en-US" sz="2084">
                <a:solidFill>
                  <a:srgbClr val="FFFFFF"/>
                </a:solidFill>
                <a:latin typeface="Open Sauce"/>
                <a:ea typeface="Open Sauce"/>
                <a:cs typeface="Open Sauce"/>
                <a:sym typeface="Open Sauce"/>
              </a:rPr>
              <a:t>-</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6048645"/>
            <a:chOff x="0" y="0"/>
            <a:chExt cx="24384000" cy="8064860"/>
          </a:xfrm>
        </p:grpSpPr>
        <p:pic>
          <p:nvPicPr>
            <p:cNvPr name="Picture 3" id="3"/>
            <p:cNvPicPr>
              <a:picLocks noChangeAspect="true"/>
            </p:cNvPicPr>
            <p:nvPr/>
          </p:nvPicPr>
          <p:blipFill>
            <a:blip r:embed="rId2"/>
            <a:srcRect l="-38888" t="33462" r="-38888" b="33462"/>
            <a:stretch>
              <a:fillRect/>
            </a:stretch>
          </p:blipFill>
          <p:spPr>
            <a:xfrm flipH="false" flipV="false">
              <a:off x="0" y="0"/>
              <a:ext cx="24384000" cy="8064860"/>
            </a:xfrm>
            <a:prstGeom prst="rect">
              <a:avLst/>
            </a:prstGeom>
          </p:spPr>
        </p:pic>
      </p:grpSp>
      <p:sp>
        <p:nvSpPr>
          <p:cNvPr name="AutoShape 4" id="4"/>
          <p:cNvSpPr/>
          <p:nvPr/>
        </p:nvSpPr>
        <p:spPr>
          <a:xfrm>
            <a:off x="1028700" y="1617014"/>
            <a:ext cx="16230600" cy="0"/>
          </a:xfrm>
          <a:prstGeom prst="line">
            <a:avLst/>
          </a:prstGeom>
          <a:ln cap="flat" w="9525">
            <a:solidFill>
              <a:srgbClr val="FFFFFF"/>
            </a:solidFill>
            <a:prstDash val="solid"/>
            <a:headEnd type="none" len="sm" w="sm"/>
            <a:tailEnd type="none" len="sm" w="sm"/>
          </a:ln>
        </p:spPr>
      </p:sp>
      <p:sp>
        <p:nvSpPr>
          <p:cNvPr name="Freeform 5" id="5"/>
          <p:cNvSpPr/>
          <p:nvPr/>
        </p:nvSpPr>
        <p:spPr>
          <a:xfrm flipH="false" flipV="true" rot="0">
            <a:off x="16971328" y="1028700"/>
            <a:ext cx="287972" cy="287972"/>
          </a:xfrm>
          <a:custGeom>
            <a:avLst/>
            <a:gdLst/>
            <a:ahLst/>
            <a:cxnLst/>
            <a:rect r="r" b="b" t="t" l="l"/>
            <a:pathLst>
              <a:path h="287972" w="287972">
                <a:moveTo>
                  <a:pt x="0" y="287972"/>
                </a:moveTo>
                <a:lnTo>
                  <a:pt x="287972" y="287972"/>
                </a:lnTo>
                <a:lnTo>
                  <a:pt x="287972" y="0"/>
                </a:lnTo>
                <a:lnTo>
                  <a:pt x="0" y="0"/>
                </a:lnTo>
                <a:lnTo>
                  <a:pt x="0" y="287972"/>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6" id="6"/>
          <p:cNvSpPr txBox="true"/>
          <p:nvPr/>
        </p:nvSpPr>
        <p:spPr>
          <a:xfrm rot="0">
            <a:off x="1028700" y="8189595"/>
            <a:ext cx="10781667" cy="973455"/>
          </a:xfrm>
          <a:prstGeom prst="rect">
            <a:avLst/>
          </a:prstGeom>
        </p:spPr>
        <p:txBody>
          <a:bodyPr anchor="t" rtlCol="false" tIns="0" lIns="0" bIns="0" rIns="0">
            <a:spAutoFit/>
          </a:bodyPr>
          <a:lstStyle/>
          <a:p>
            <a:pPr algn="l" marL="0" indent="0" lvl="1">
              <a:lnSpc>
                <a:spcPts val="7200"/>
              </a:lnSpc>
            </a:pPr>
            <a:r>
              <a:rPr lang="en-US" sz="7200" spc="-144">
                <a:solidFill>
                  <a:srgbClr val="140E0C"/>
                </a:solidFill>
                <a:latin typeface="Monument Bold"/>
                <a:ea typeface="Monument Bold"/>
                <a:cs typeface="Monument Bold"/>
                <a:sym typeface="Monument Bold"/>
              </a:rPr>
              <a:t>INTRODUÇÃO</a:t>
            </a:r>
          </a:p>
        </p:txBody>
      </p:sp>
      <p:sp>
        <p:nvSpPr>
          <p:cNvPr name="TextBox 7" id="7"/>
          <p:cNvSpPr txBox="true"/>
          <p:nvPr/>
        </p:nvSpPr>
        <p:spPr>
          <a:xfrm rot="0">
            <a:off x="9592675" y="7129395"/>
            <a:ext cx="8171727" cy="1806074"/>
          </a:xfrm>
          <a:prstGeom prst="rect">
            <a:avLst/>
          </a:prstGeom>
        </p:spPr>
        <p:txBody>
          <a:bodyPr anchor="t" rtlCol="false" tIns="0" lIns="0" bIns="0" rIns="0">
            <a:spAutoFit/>
          </a:bodyPr>
          <a:lstStyle/>
          <a:p>
            <a:pPr algn="l" marL="0" indent="0" lvl="0">
              <a:lnSpc>
                <a:spcPts val="3604"/>
              </a:lnSpc>
              <a:spcBef>
                <a:spcPct val="0"/>
              </a:spcBef>
            </a:pPr>
            <a:r>
              <a:rPr lang="en-US" sz="2403">
                <a:solidFill>
                  <a:srgbClr val="140E0C"/>
                </a:solidFill>
                <a:latin typeface="Open Sauce"/>
                <a:ea typeface="Open Sauce"/>
                <a:cs typeface="Open Sauce"/>
                <a:sym typeface="Open Sauce"/>
              </a:rPr>
              <a:t>A Se</a:t>
            </a:r>
            <a:r>
              <a:rPr lang="en-US" sz="2403" strike="noStrike">
                <a:solidFill>
                  <a:srgbClr val="140E0C"/>
                </a:solidFill>
                <a:latin typeface="Open Sauce"/>
                <a:ea typeface="Open Sauce"/>
                <a:cs typeface="Open Sauce"/>
                <a:sym typeface="Open Sauce"/>
              </a:rPr>
              <a:t>rvHub é uma plataforma que conecta empresas a trabalhadores temporários qualificados, ajudando a reduzir o desemprego no Brasil e gerando oportunidades de trabalho de forma ágil e eficiente.</a:t>
            </a:r>
          </a:p>
        </p:txBody>
      </p:sp>
      <p:sp>
        <p:nvSpPr>
          <p:cNvPr name="TextBox 8" id="8"/>
          <p:cNvSpPr txBox="true"/>
          <p:nvPr/>
        </p:nvSpPr>
        <p:spPr>
          <a:xfrm rot="0">
            <a:off x="1028700" y="1028700"/>
            <a:ext cx="3718388" cy="266678"/>
          </a:xfrm>
          <a:prstGeom prst="rect">
            <a:avLst/>
          </a:prstGeom>
        </p:spPr>
        <p:txBody>
          <a:bodyPr anchor="t" rtlCol="false" tIns="0" lIns="0" bIns="0" rIns="0">
            <a:spAutoFit/>
          </a:bodyPr>
          <a:lstStyle/>
          <a:p>
            <a:pPr algn="l" marL="0" indent="0" lvl="0">
              <a:lnSpc>
                <a:spcPts val="2160"/>
              </a:lnSpc>
              <a:spcBef>
                <a:spcPct val="0"/>
              </a:spcBef>
            </a:pPr>
            <a:r>
              <a:rPr lang="en-US" sz="1800">
                <a:solidFill>
                  <a:srgbClr val="FFFFFF"/>
                </a:solidFill>
                <a:latin typeface="Open Sauce"/>
                <a:ea typeface="Open Sauce"/>
                <a:cs typeface="Open Sauce"/>
                <a:sym typeface="Open Sauce"/>
              </a:rPr>
              <a:t>SERVHUB</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4A246B"/>
        </a:solidFill>
      </p:bgPr>
    </p:bg>
    <p:spTree>
      <p:nvGrpSpPr>
        <p:cNvPr id="1" name=""/>
        <p:cNvGrpSpPr/>
        <p:nvPr/>
      </p:nvGrpSpPr>
      <p:grpSpPr>
        <a:xfrm>
          <a:off x="0" y="0"/>
          <a:ext cx="0" cy="0"/>
          <a:chOff x="0" y="0"/>
          <a:chExt cx="0" cy="0"/>
        </a:xfrm>
      </p:grpSpPr>
      <p:sp>
        <p:nvSpPr>
          <p:cNvPr name="TextBox 2" id="2"/>
          <p:cNvSpPr txBox="true"/>
          <p:nvPr/>
        </p:nvSpPr>
        <p:spPr>
          <a:xfrm rot="0">
            <a:off x="3302770" y="3910280"/>
            <a:ext cx="4799148" cy="4871770"/>
          </a:xfrm>
          <a:prstGeom prst="rect">
            <a:avLst/>
          </a:prstGeom>
        </p:spPr>
        <p:txBody>
          <a:bodyPr anchor="t" rtlCol="false" tIns="0" lIns="0" bIns="0" rIns="0">
            <a:spAutoFit/>
          </a:bodyPr>
          <a:lstStyle/>
          <a:p>
            <a:pPr algn="just" marL="0" indent="0" lvl="0">
              <a:lnSpc>
                <a:spcPts val="4330"/>
              </a:lnSpc>
              <a:spcBef>
                <a:spcPct val="0"/>
              </a:spcBef>
            </a:pPr>
            <a:r>
              <a:rPr lang="en-US" sz="2887">
                <a:solidFill>
                  <a:srgbClr val="FFFFFF"/>
                </a:solidFill>
                <a:latin typeface="Open Sauce"/>
                <a:ea typeface="Open Sauce"/>
                <a:cs typeface="Open Sauce"/>
                <a:sym typeface="Open Sauce"/>
              </a:rPr>
              <a:t>A</a:t>
            </a:r>
            <a:r>
              <a:rPr lang="en-US" sz="2887" strike="noStrike">
                <a:solidFill>
                  <a:srgbClr val="FFFFFF"/>
                </a:solidFill>
                <a:latin typeface="Open Sauce"/>
                <a:ea typeface="Open Sauce"/>
                <a:cs typeface="Open Sauce"/>
                <a:sym typeface="Open Sauce"/>
              </a:rPr>
              <a:t> ServHub conecta prestadores de serviços temporários a contratantes por meio de uma plataforma digital, otimizando o recrutamento com interface intuitiva, automação e segurança de dados.</a:t>
            </a:r>
          </a:p>
        </p:txBody>
      </p:sp>
      <p:sp>
        <p:nvSpPr>
          <p:cNvPr name="TextBox 3" id="3"/>
          <p:cNvSpPr txBox="true"/>
          <p:nvPr/>
        </p:nvSpPr>
        <p:spPr>
          <a:xfrm rot="0">
            <a:off x="10670565" y="4031067"/>
            <a:ext cx="5091565" cy="4664965"/>
          </a:xfrm>
          <a:prstGeom prst="rect">
            <a:avLst/>
          </a:prstGeom>
        </p:spPr>
        <p:txBody>
          <a:bodyPr anchor="t" rtlCol="false" tIns="0" lIns="0" bIns="0" rIns="0">
            <a:spAutoFit/>
          </a:bodyPr>
          <a:lstStyle/>
          <a:p>
            <a:pPr algn="just" marL="0" indent="0" lvl="0">
              <a:lnSpc>
                <a:spcPts val="4660"/>
              </a:lnSpc>
              <a:spcBef>
                <a:spcPct val="0"/>
              </a:spcBef>
            </a:pPr>
            <a:r>
              <a:rPr lang="en-US" sz="3107">
                <a:solidFill>
                  <a:srgbClr val="FFFFFF"/>
                </a:solidFill>
                <a:latin typeface="Open Sauce"/>
                <a:ea typeface="Open Sauce"/>
                <a:cs typeface="Open Sauce"/>
                <a:sym typeface="Open Sauce"/>
              </a:rPr>
              <a:t>A pl</a:t>
            </a:r>
            <a:r>
              <a:rPr lang="en-US" sz="3107" strike="noStrike">
                <a:solidFill>
                  <a:srgbClr val="FFFFFF"/>
                </a:solidFill>
                <a:latin typeface="Open Sauce"/>
                <a:ea typeface="Open Sauce"/>
                <a:cs typeface="Open Sauce"/>
                <a:sym typeface="Open Sauce"/>
              </a:rPr>
              <a:t>ataforma será desenvolvida para garantir desempenho, praticidade e acessibilidade, criando oportunidades de trabalho e tornando o processo de contratação mais ágil e eficiente.</a:t>
            </a:r>
          </a:p>
        </p:txBody>
      </p:sp>
      <p:sp>
        <p:nvSpPr>
          <p:cNvPr name="TextBox 4" id="4"/>
          <p:cNvSpPr txBox="true"/>
          <p:nvPr/>
        </p:nvSpPr>
        <p:spPr>
          <a:xfrm rot="0">
            <a:off x="3453250" y="3358631"/>
            <a:ext cx="3768921" cy="497603"/>
          </a:xfrm>
          <a:prstGeom prst="rect">
            <a:avLst/>
          </a:prstGeom>
        </p:spPr>
        <p:txBody>
          <a:bodyPr anchor="t" rtlCol="false" tIns="0" lIns="0" bIns="0" rIns="0">
            <a:spAutoFit/>
          </a:bodyPr>
          <a:lstStyle/>
          <a:p>
            <a:pPr algn="l" marL="0" indent="0" lvl="1">
              <a:lnSpc>
                <a:spcPts val="3912"/>
              </a:lnSpc>
            </a:pPr>
            <a:r>
              <a:rPr lang="en-US" b="true" sz="3260" spc="-163">
                <a:solidFill>
                  <a:srgbClr val="FFFFFF"/>
                </a:solidFill>
                <a:latin typeface="Open Sauce Bold"/>
                <a:ea typeface="Open Sauce Bold"/>
                <a:cs typeface="Open Sauce Bold"/>
                <a:sym typeface="Open Sauce Bold"/>
              </a:rPr>
              <a:t>SERVHUB</a:t>
            </a:r>
          </a:p>
        </p:txBody>
      </p:sp>
      <p:sp>
        <p:nvSpPr>
          <p:cNvPr name="TextBox 5" id="5"/>
          <p:cNvSpPr txBox="true"/>
          <p:nvPr/>
        </p:nvSpPr>
        <p:spPr>
          <a:xfrm rot="0">
            <a:off x="11597946" y="3358631"/>
            <a:ext cx="3768921" cy="497603"/>
          </a:xfrm>
          <a:prstGeom prst="rect">
            <a:avLst/>
          </a:prstGeom>
        </p:spPr>
        <p:txBody>
          <a:bodyPr anchor="t" rtlCol="false" tIns="0" lIns="0" bIns="0" rIns="0">
            <a:spAutoFit/>
          </a:bodyPr>
          <a:lstStyle/>
          <a:p>
            <a:pPr algn="l" marL="0" indent="0" lvl="1">
              <a:lnSpc>
                <a:spcPts val="3912"/>
              </a:lnSpc>
            </a:pPr>
            <a:r>
              <a:rPr lang="en-US" b="true" sz="3260" spc="-163">
                <a:solidFill>
                  <a:srgbClr val="FFFFFF"/>
                </a:solidFill>
                <a:latin typeface="Open Sauce Bold"/>
                <a:ea typeface="Open Sauce Bold"/>
                <a:cs typeface="Open Sauce Bold"/>
                <a:sym typeface="Open Sauce Bold"/>
              </a:rPr>
              <a:t>PLATAFORMA</a:t>
            </a:r>
          </a:p>
        </p:txBody>
      </p:sp>
      <p:sp>
        <p:nvSpPr>
          <p:cNvPr name="TextBox 6" id="6"/>
          <p:cNvSpPr txBox="true"/>
          <p:nvPr/>
        </p:nvSpPr>
        <p:spPr>
          <a:xfrm rot="0">
            <a:off x="2525870" y="1448313"/>
            <a:ext cx="13236260" cy="973455"/>
          </a:xfrm>
          <a:prstGeom prst="rect">
            <a:avLst/>
          </a:prstGeom>
        </p:spPr>
        <p:txBody>
          <a:bodyPr anchor="t" rtlCol="false" tIns="0" lIns="0" bIns="0" rIns="0">
            <a:spAutoFit/>
          </a:bodyPr>
          <a:lstStyle/>
          <a:p>
            <a:pPr algn="l" marL="0" indent="0" lvl="1">
              <a:lnSpc>
                <a:spcPts val="7200"/>
              </a:lnSpc>
              <a:spcBef>
                <a:spcPct val="0"/>
              </a:spcBef>
            </a:pPr>
            <a:r>
              <a:rPr lang="en-US" sz="7200">
                <a:solidFill>
                  <a:srgbClr val="FFFFFF"/>
                </a:solidFill>
                <a:latin typeface="Monument Bold"/>
                <a:ea typeface="Monument Bold"/>
                <a:cs typeface="Monument Bold"/>
                <a:sym typeface="Monument Bold"/>
              </a:rPr>
              <a:t>OBJETIVO</a:t>
            </a:r>
          </a:p>
        </p:txBody>
      </p:sp>
      <p:sp>
        <p:nvSpPr>
          <p:cNvPr name="AutoShape 7" id="7"/>
          <p:cNvSpPr/>
          <p:nvPr/>
        </p:nvSpPr>
        <p:spPr>
          <a:xfrm>
            <a:off x="2525870" y="9253537"/>
            <a:ext cx="13236260" cy="0"/>
          </a:xfrm>
          <a:prstGeom prst="line">
            <a:avLst/>
          </a:prstGeom>
          <a:ln cap="flat" w="9525">
            <a:solidFill>
              <a:srgbClr val="FFFFFF"/>
            </a:solidFill>
            <a:prstDash val="solid"/>
            <a:headEnd type="none" len="sm" w="sm"/>
            <a:tailEnd type="none" len="sm" w="sm"/>
          </a:ln>
        </p:spPr>
      </p:sp>
      <p:sp>
        <p:nvSpPr>
          <p:cNvPr name="AutoShape 8" id="8"/>
          <p:cNvSpPr/>
          <p:nvPr/>
        </p:nvSpPr>
        <p:spPr>
          <a:xfrm>
            <a:off x="2525870" y="2896668"/>
            <a:ext cx="13236260" cy="0"/>
          </a:xfrm>
          <a:prstGeom prst="line">
            <a:avLst/>
          </a:prstGeom>
          <a:ln cap="flat" w="9525">
            <a:solidFill>
              <a:srgbClr val="FFFFFF"/>
            </a:solidFill>
            <a:prstDash val="solid"/>
            <a:headEnd type="none" len="sm" w="sm"/>
            <a:tailEnd type="none" len="sm" w="sm"/>
          </a:ln>
        </p:spPr>
      </p:sp>
      <p:sp>
        <p:nvSpPr>
          <p:cNvPr name="TextBox 9" id="9"/>
          <p:cNvSpPr txBox="true"/>
          <p:nvPr/>
        </p:nvSpPr>
        <p:spPr>
          <a:xfrm rot="0">
            <a:off x="2525870" y="3368156"/>
            <a:ext cx="776900" cy="475456"/>
          </a:xfrm>
          <a:prstGeom prst="rect">
            <a:avLst/>
          </a:prstGeom>
        </p:spPr>
        <p:txBody>
          <a:bodyPr anchor="t" rtlCol="false" tIns="0" lIns="0" bIns="0" rIns="0">
            <a:spAutoFit/>
          </a:bodyPr>
          <a:lstStyle/>
          <a:p>
            <a:pPr algn="l" marL="0" indent="0" lvl="1">
              <a:lnSpc>
                <a:spcPts val="3768"/>
              </a:lnSpc>
              <a:spcBef>
                <a:spcPct val="0"/>
              </a:spcBef>
            </a:pPr>
            <a:r>
              <a:rPr lang="en-US" b="true" sz="3140" strike="noStrike" u="none">
                <a:solidFill>
                  <a:srgbClr val="FFFFFF"/>
                </a:solidFill>
                <a:latin typeface="Monument Ultra-Bold"/>
                <a:ea typeface="Monument Ultra-Bold"/>
                <a:cs typeface="Monument Ultra-Bold"/>
                <a:sym typeface="Monument Ultra-Bold"/>
              </a:rPr>
              <a:t>1</a:t>
            </a:r>
          </a:p>
        </p:txBody>
      </p:sp>
      <p:sp>
        <p:nvSpPr>
          <p:cNvPr name="TextBox 10" id="10"/>
          <p:cNvSpPr txBox="true"/>
          <p:nvPr/>
        </p:nvSpPr>
        <p:spPr>
          <a:xfrm rot="0">
            <a:off x="1028700" y="1028700"/>
            <a:ext cx="1118154" cy="723900"/>
          </a:xfrm>
          <a:prstGeom prst="rect">
            <a:avLst/>
          </a:prstGeom>
        </p:spPr>
        <p:txBody>
          <a:bodyPr anchor="t" rtlCol="false" tIns="0" lIns="0" bIns="0" rIns="0">
            <a:spAutoFit/>
          </a:bodyPr>
          <a:lstStyle/>
          <a:p>
            <a:pPr algn="l" marL="0" indent="0" lvl="1">
              <a:lnSpc>
                <a:spcPts val="5759"/>
              </a:lnSpc>
              <a:spcBef>
                <a:spcPct val="0"/>
              </a:spcBef>
            </a:pPr>
            <a:r>
              <a:rPr lang="en-US" sz="4799" strike="noStrike" u="none">
                <a:solidFill>
                  <a:srgbClr val="FFFFFF"/>
                </a:solidFill>
                <a:latin typeface="Monument Extra-Light"/>
                <a:ea typeface="Monument Extra-Light"/>
                <a:cs typeface="Monument Extra-Light"/>
                <a:sym typeface="Monument Extra-Light"/>
              </a:rPr>
              <a:t>1</a:t>
            </a:r>
          </a:p>
        </p:txBody>
      </p:sp>
      <p:sp>
        <p:nvSpPr>
          <p:cNvPr name="TextBox 11" id="11"/>
          <p:cNvSpPr txBox="true"/>
          <p:nvPr/>
        </p:nvSpPr>
        <p:spPr>
          <a:xfrm rot="0">
            <a:off x="10670565" y="3368156"/>
            <a:ext cx="776900" cy="475456"/>
          </a:xfrm>
          <a:prstGeom prst="rect">
            <a:avLst/>
          </a:prstGeom>
        </p:spPr>
        <p:txBody>
          <a:bodyPr anchor="t" rtlCol="false" tIns="0" lIns="0" bIns="0" rIns="0">
            <a:spAutoFit/>
          </a:bodyPr>
          <a:lstStyle/>
          <a:p>
            <a:pPr algn="l" marL="0" indent="0" lvl="1">
              <a:lnSpc>
                <a:spcPts val="3768"/>
              </a:lnSpc>
              <a:spcBef>
                <a:spcPct val="0"/>
              </a:spcBef>
            </a:pPr>
            <a:r>
              <a:rPr lang="en-US" b="true" sz="3140">
                <a:solidFill>
                  <a:srgbClr val="FFFFFF"/>
                </a:solidFill>
                <a:latin typeface="Monument Ultra-Bold"/>
                <a:ea typeface="Monument Ultra-Bold"/>
                <a:cs typeface="Monument Ultra-Bold"/>
                <a:sym typeface="Monument Ultra-Bold"/>
              </a:rPr>
              <a:t>2</a:t>
            </a:r>
          </a:p>
        </p:txBody>
      </p:sp>
      <p:sp>
        <p:nvSpPr>
          <p:cNvPr name="Freeform 12" id="12"/>
          <p:cNvSpPr/>
          <p:nvPr/>
        </p:nvSpPr>
        <p:spPr>
          <a:xfrm flipH="false" flipV="true" rot="0">
            <a:off x="16971328" y="1028700"/>
            <a:ext cx="287972" cy="287972"/>
          </a:xfrm>
          <a:custGeom>
            <a:avLst/>
            <a:gdLst/>
            <a:ahLst/>
            <a:cxnLst/>
            <a:rect r="r" b="b" t="t" l="l"/>
            <a:pathLst>
              <a:path h="287972" w="287972">
                <a:moveTo>
                  <a:pt x="0" y="287972"/>
                </a:moveTo>
                <a:lnTo>
                  <a:pt x="287972" y="287972"/>
                </a:lnTo>
                <a:lnTo>
                  <a:pt x="287972" y="0"/>
                </a:lnTo>
                <a:lnTo>
                  <a:pt x="0" y="0"/>
                </a:lnTo>
                <a:lnTo>
                  <a:pt x="0" y="287972"/>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8438703" cy="10287000"/>
            <a:chOff x="0" y="0"/>
            <a:chExt cx="11251604" cy="13716000"/>
          </a:xfrm>
        </p:grpSpPr>
        <p:pic>
          <p:nvPicPr>
            <p:cNvPr name="Picture 3" id="3"/>
            <p:cNvPicPr>
              <a:picLocks noChangeAspect="true"/>
            </p:cNvPicPr>
            <p:nvPr/>
          </p:nvPicPr>
          <p:blipFill>
            <a:blip r:embed="rId2"/>
            <a:srcRect l="1315" t="0" r="1315" b="0"/>
            <a:stretch>
              <a:fillRect/>
            </a:stretch>
          </p:blipFill>
          <p:spPr>
            <a:xfrm flipH="false" flipV="false">
              <a:off x="0" y="0"/>
              <a:ext cx="11251604" cy="13716000"/>
            </a:xfrm>
            <a:prstGeom prst="rect">
              <a:avLst/>
            </a:prstGeom>
          </p:spPr>
        </p:pic>
      </p:grpSp>
      <p:sp>
        <p:nvSpPr>
          <p:cNvPr name="AutoShape 4" id="4"/>
          <p:cNvSpPr/>
          <p:nvPr/>
        </p:nvSpPr>
        <p:spPr>
          <a:xfrm>
            <a:off x="10172700" y="2915793"/>
            <a:ext cx="7086600" cy="0"/>
          </a:xfrm>
          <a:prstGeom prst="line">
            <a:avLst/>
          </a:prstGeom>
          <a:ln cap="flat" w="9525">
            <a:solidFill>
              <a:srgbClr val="140E0C"/>
            </a:solidFill>
            <a:prstDash val="solid"/>
            <a:headEnd type="none" len="sm" w="sm"/>
            <a:tailEnd type="none" len="sm" w="sm"/>
          </a:ln>
        </p:spPr>
      </p:sp>
      <p:sp>
        <p:nvSpPr>
          <p:cNvPr name="AutoShape 5" id="5"/>
          <p:cNvSpPr/>
          <p:nvPr/>
        </p:nvSpPr>
        <p:spPr>
          <a:xfrm>
            <a:off x="10172700" y="7371207"/>
            <a:ext cx="7086600" cy="0"/>
          </a:xfrm>
          <a:prstGeom prst="line">
            <a:avLst/>
          </a:prstGeom>
          <a:ln cap="flat" w="9525">
            <a:solidFill>
              <a:srgbClr val="140E0C"/>
            </a:solidFill>
            <a:prstDash val="solid"/>
            <a:headEnd type="none" len="sm" w="sm"/>
            <a:tailEnd type="none" len="sm" w="sm"/>
          </a:ln>
        </p:spPr>
      </p:sp>
      <p:sp>
        <p:nvSpPr>
          <p:cNvPr name="Freeform 6" id="6"/>
          <p:cNvSpPr/>
          <p:nvPr/>
        </p:nvSpPr>
        <p:spPr>
          <a:xfrm flipH="false" flipV="true" rot="0">
            <a:off x="16971328" y="1028700"/>
            <a:ext cx="287972" cy="287972"/>
          </a:xfrm>
          <a:custGeom>
            <a:avLst/>
            <a:gdLst/>
            <a:ahLst/>
            <a:cxnLst/>
            <a:rect r="r" b="b" t="t" l="l"/>
            <a:pathLst>
              <a:path h="287972" w="287972">
                <a:moveTo>
                  <a:pt x="0" y="287972"/>
                </a:moveTo>
                <a:lnTo>
                  <a:pt x="287972" y="287972"/>
                </a:lnTo>
                <a:lnTo>
                  <a:pt x="287972" y="0"/>
                </a:lnTo>
                <a:lnTo>
                  <a:pt x="0" y="0"/>
                </a:lnTo>
                <a:lnTo>
                  <a:pt x="0" y="287972"/>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7" id="7"/>
          <p:cNvSpPr txBox="true"/>
          <p:nvPr/>
        </p:nvSpPr>
        <p:spPr>
          <a:xfrm rot="0">
            <a:off x="10172700" y="4593520"/>
            <a:ext cx="7086600" cy="1262834"/>
          </a:xfrm>
          <a:prstGeom prst="rect">
            <a:avLst/>
          </a:prstGeom>
        </p:spPr>
        <p:txBody>
          <a:bodyPr anchor="t" rtlCol="false" tIns="0" lIns="0" bIns="0" rIns="0">
            <a:spAutoFit/>
          </a:bodyPr>
          <a:lstStyle/>
          <a:p>
            <a:pPr algn="l" marL="0" indent="0" lvl="1">
              <a:lnSpc>
                <a:spcPts val="9411"/>
              </a:lnSpc>
              <a:spcBef>
                <a:spcPct val="0"/>
              </a:spcBef>
            </a:pPr>
            <a:r>
              <a:rPr lang="en-US" sz="9411">
                <a:solidFill>
                  <a:srgbClr val="140E0C"/>
                </a:solidFill>
                <a:latin typeface="Monument Bold"/>
                <a:ea typeface="Monument Bold"/>
                <a:cs typeface="Monument Bold"/>
                <a:sym typeface="Monument Bold"/>
              </a:rPr>
              <a:t>SPRINT 1</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4A246B"/>
        </a:solidFill>
      </p:bgPr>
    </p:bg>
    <p:spTree>
      <p:nvGrpSpPr>
        <p:cNvPr id="1" name=""/>
        <p:cNvGrpSpPr/>
        <p:nvPr/>
      </p:nvGrpSpPr>
      <p:grpSpPr>
        <a:xfrm>
          <a:off x="0" y="0"/>
          <a:ext cx="0" cy="0"/>
          <a:chOff x="0" y="0"/>
          <a:chExt cx="0" cy="0"/>
        </a:xfrm>
      </p:grpSpPr>
      <p:sp>
        <p:nvSpPr>
          <p:cNvPr name="TextBox 2" id="2"/>
          <p:cNvSpPr txBox="true"/>
          <p:nvPr/>
        </p:nvSpPr>
        <p:spPr>
          <a:xfrm rot="0">
            <a:off x="3302770" y="3910280"/>
            <a:ext cx="5269516" cy="4871770"/>
          </a:xfrm>
          <a:prstGeom prst="rect">
            <a:avLst/>
          </a:prstGeom>
        </p:spPr>
        <p:txBody>
          <a:bodyPr anchor="t" rtlCol="false" tIns="0" lIns="0" bIns="0" rIns="0">
            <a:spAutoFit/>
          </a:bodyPr>
          <a:lstStyle/>
          <a:p>
            <a:pPr algn="just" marL="0" indent="0" lvl="0">
              <a:lnSpc>
                <a:spcPts val="4330"/>
              </a:lnSpc>
              <a:spcBef>
                <a:spcPct val="0"/>
              </a:spcBef>
            </a:pPr>
            <a:r>
              <a:rPr lang="en-US" sz="2887">
                <a:solidFill>
                  <a:srgbClr val="FFFFFF"/>
                </a:solidFill>
                <a:latin typeface="Open Sauce"/>
                <a:ea typeface="Open Sauce"/>
                <a:cs typeface="Open Sauce"/>
                <a:sym typeface="Open Sauce"/>
              </a:rPr>
              <a:t>A</a:t>
            </a:r>
            <a:r>
              <a:rPr lang="en-US" sz="2887" strike="noStrike">
                <a:solidFill>
                  <a:srgbClr val="FFFFFF"/>
                </a:solidFill>
                <a:latin typeface="Open Sauce"/>
                <a:ea typeface="Open Sauce"/>
                <a:cs typeface="Open Sauce"/>
                <a:sym typeface="Open Sauce"/>
              </a:rPr>
              <a:t> ServHub terá controle administrativo, cadastro seguro de usuários, funcionalidades de atualização e solicitação de contratação, além de busca por área de atuação. A segurança dos dados será uma prioridade.</a:t>
            </a:r>
          </a:p>
        </p:txBody>
      </p:sp>
      <p:sp>
        <p:nvSpPr>
          <p:cNvPr name="TextBox 3" id="3"/>
          <p:cNvSpPr txBox="true"/>
          <p:nvPr/>
        </p:nvSpPr>
        <p:spPr>
          <a:xfrm rot="0">
            <a:off x="10670565" y="4031067"/>
            <a:ext cx="5091565" cy="3490558"/>
          </a:xfrm>
          <a:prstGeom prst="rect">
            <a:avLst/>
          </a:prstGeom>
        </p:spPr>
        <p:txBody>
          <a:bodyPr anchor="t" rtlCol="false" tIns="0" lIns="0" bIns="0" rIns="0">
            <a:spAutoFit/>
          </a:bodyPr>
          <a:lstStyle/>
          <a:p>
            <a:pPr algn="just" marL="0" indent="0" lvl="0">
              <a:lnSpc>
                <a:spcPts val="4660"/>
              </a:lnSpc>
              <a:spcBef>
                <a:spcPct val="0"/>
              </a:spcBef>
            </a:pPr>
            <a:r>
              <a:rPr lang="en-US" sz="3107">
                <a:solidFill>
                  <a:srgbClr val="FFFFFF"/>
                </a:solidFill>
                <a:latin typeface="Open Sauce"/>
                <a:ea typeface="Open Sauce"/>
                <a:cs typeface="Open Sauce"/>
                <a:sym typeface="Open Sauce"/>
              </a:rPr>
              <a:t>A Se</a:t>
            </a:r>
            <a:r>
              <a:rPr lang="en-US" sz="3107" strike="noStrike">
                <a:solidFill>
                  <a:srgbClr val="FFFFFF"/>
                </a:solidFill>
                <a:latin typeface="Open Sauce"/>
                <a:ea typeface="Open Sauce"/>
                <a:cs typeface="Open Sauce"/>
                <a:sym typeface="Open Sauce"/>
              </a:rPr>
              <a:t>rvHub será intuitiva, segura, escalável e acessível, oferecendo desempenho otimizado e uma experiência inclusiva para todos os usuários.</a:t>
            </a:r>
          </a:p>
        </p:txBody>
      </p:sp>
      <p:sp>
        <p:nvSpPr>
          <p:cNvPr name="TextBox 4" id="4"/>
          <p:cNvSpPr txBox="true"/>
          <p:nvPr/>
        </p:nvSpPr>
        <p:spPr>
          <a:xfrm rot="0">
            <a:off x="3453250" y="3358631"/>
            <a:ext cx="3768921" cy="497603"/>
          </a:xfrm>
          <a:prstGeom prst="rect">
            <a:avLst/>
          </a:prstGeom>
        </p:spPr>
        <p:txBody>
          <a:bodyPr anchor="t" rtlCol="false" tIns="0" lIns="0" bIns="0" rIns="0">
            <a:spAutoFit/>
          </a:bodyPr>
          <a:lstStyle/>
          <a:p>
            <a:pPr algn="l" marL="0" indent="0" lvl="1">
              <a:lnSpc>
                <a:spcPts val="3912"/>
              </a:lnSpc>
            </a:pPr>
            <a:r>
              <a:rPr lang="en-US" b="true" sz="3260" spc="-163">
                <a:solidFill>
                  <a:srgbClr val="FFFFFF"/>
                </a:solidFill>
                <a:latin typeface="Open Sauce Bold"/>
                <a:ea typeface="Open Sauce Bold"/>
                <a:cs typeface="Open Sauce Bold"/>
                <a:sym typeface="Open Sauce Bold"/>
              </a:rPr>
              <a:t>FUNCIONAIS</a:t>
            </a:r>
          </a:p>
        </p:txBody>
      </p:sp>
      <p:sp>
        <p:nvSpPr>
          <p:cNvPr name="TextBox 5" id="5"/>
          <p:cNvSpPr txBox="true"/>
          <p:nvPr/>
        </p:nvSpPr>
        <p:spPr>
          <a:xfrm rot="0">
            <a:off x="11597946" y="3358631"/>
            <a:ext cx="3768921" cy="497603"/>
          </a:xfrm>
          <a:prstGeom prst="rect">
            <a:avLst/>
          </a:prstGeom>
        </p:spPr>
        <p:txBody>
          <a:bodyPr anchor="t" rtlCol="false" tIns="0" lIns="0" bIns="0" rIns="0">
            <a:spAutoFit/>
          </a:bodyPr>
          <a:lstStyle/>
          <a:p>
            <a:pPr algn="l" marL="0" indent="0" lvl="1">
              <a:lnSpc>
                <a:spcPts val="3912"/>
              </a:lnSpc>
            </a:pPr>
            <a:r>
              <a:rPr lang="en-US" b="true" sz="3260" spc="-163">
                <a:solidFill>
                  <a:srgbClr val="FFFFFF"/>
                </a:solidFill>
                <a:latin typeface="Open Sauce Bold"/>
                <a:ea typeface="Open Sauce Bold"/>
                <a:cs typeface="Open Sauce Bold"/>
                <a:sym typeface="Open Sauce Bold"/>
              </a:rPr>
              <a:t>NÃO-FUNCIONAIS</a:t>
            </a:r>
          </a:p>
        </p:txBody>
      </p:sp>
      <p:sp>
        <p:nvSpPr>
          <p:cNvPr name="TextBox 6" id="6"/>
          <p:cNvSpPr txBox="true"/>
          <p:nvPr/>
        </p:nvSpPr>
        <p:spPr>
          <a:xfrm rot="0">
            <a:off x="2525870" y="1448357"/>
            <a:ext cx="13236260" cy="973411"/>
          </a:xfrm>
          <a:prstGeom prst="rect">
            <a:avLst/>
          </a:prstGeom>
        </p:spPr>
        <p:txBody>
          <a:bodyPr anchor="t" rtlCol="false" tIns="0" lIns="0" bIns="0" rIns="0">
            <a:spAutoFit/>
          </a:bodyPr>
          <a:lstStyle/>
          <a:p>
            <a:pPr algn="l" marL="0" indent="0" lvl="1">
              <a:lnSpc>
                <a:spcPts val="7200"/>
              </a:lnSpc>
              <a:spcBef>
                <a:spcPct val="0"/>
              </a:spcBef>
            </a:pPr>
            <a:r>
              <a:rPr lang="en-US" sz="7200">
                <a:solidFill>
                  <a:srgbClr val="FFFFFF"/>
                </a:solidFill>
                <a:latin typeface="Monument Bold"/>
                <a:ea typeface="Monument Bold"/>
                <a:cs typeface="Monument Bold"/>
                <a:sym typeface="Monument Bold"/>
              </a:rPr>
              <a:t>REQUISITOS</a:t>
            </a:r>
          </a:p>
        </p:txBody>
      </p:sp>
      <p:sp>
        <p:nvSpPr>
          <p:cNvPr name="AutoShape 7" id="7"/>
          <p:cNvSpPr/>
          <p:nvPr/>
        </p:nvSpPr>
        <p:spPr>
          <a:xfrm>
            <a:off x="2525870" y="9253537"/>
            <a:ext cx="13236260" cy="0"/>
          </a:xfrm>
          <a:prstGeom prst="line">
            <a:avLst/>
          </a:prstGeom>
          <a:ln cap="flat" w="9525">
            <a:solidFill>
              <a:srgbClr val="FFFFFF"/>
            </a:solidFill>
            <a:prstDash val="solid"/>
            <a:headEnd type="none" len="sm" w="sm"/>
            <a:tailEnd type="none" len="sm" w="sm"/>
          </a:ln>
        </p:spPr>
      </p:sp>
      <p:sp>
        <p:nvSpPr>
          <p:cNvPr name="AutoShape 8" id="8"/>
          <p:cNvSpPr/>
          <p:nvPr/>
        </p:nvSpPr>
        <p:spPr>
          <a:xfrm>
            <a:off x="2525870" y="2896668"/>
            <a:ext cx="13236260" cy="0"/>
          </a:xfrm>
          <a:prstGeom prst="line">
            <a:avLst/>
          </a:prstGeom>
          <a:ln cap="flat" w="9525">
            <a:solidFill>
              <a:srgbClr val="FFFFFF"/>
            </a:solidFill>
            <a:prstDash val="solid"/>
            <a:headEnd type="none" len="sm" w="sm"/>
            <a:tailEnd type="none" len="sm" w="sm"/>
          </a:ln>
        </p:spPr>
      </p:sp>
      <p:sp>
        <p:nvSpPr>
          <p:cNvPr name="TextBox 9" id="9"/>
          <p:cNvSpPr txBox="true"/>
          <p:nvPr/>
        </p:nvSpPr>
        <p:spPr>
          <a:xfrm rot="0">
            <a:off x="2525870" y="3368156"/>
            <a:ext cx="776900" cy="475456"/>
          </a:xfrm>
          <a:prstGeom prst="rect">
            <a:avLst/>
          </a:prstGeom>
        </p:spPr>
        <p:txBody>
          <a:bodyPr anchor="t" rtlCol="false" tIns="0" lIns="0" bIns="0" rIns="0">
            <a:spAutoFit/>
          </a:bodyPr>
          <a:lstStyle/>
          <a:p>
            <a:pPr algn="l" marL="0" indent="0" lvl="1">
              <a:lnSpc>
                <a:spcPts val="3768"/>
              </a:lnSpc>
              <a:spcBef>
                <a:spcPct val="0"/>
              </a:spcBef>
            </a:pPr>
            <a:r>
              <a:rPr lang="en-US" b="true" sz="3140" strike="noStrike" u="none">
                <a:solidFill>
                  <a:srgbClr val="FFFFFF"/>
                </a:solidFill>
                <a:latin typeface="Monument Ultra-Bold"/>
                <a:ea typeface="Monument Ultra-Bold"/>
                <a:cs typeface="Monument Ultra-Bold"/>
                <a:sym typeface="Monument Ultra-Bold"/>
              </a:rPr>
              <a:t>1</a:t>
            </a:r>
          </a:p>
        </p:txBody>
      </p:sp>
      <p:sp>
        <p:nvSpPr>
          <p:cNvPr name="TextBox 10" id="10"/>
          <p:cNvSpPr txBox="true"/>
          <p:nvPr/>
        </p:nvSpPr>
        <p:spPr>
          <a:xfrm rot="0">
            <a:off x="1028700" y="1028700"/>
            <a:ext cx="1118154" cy="723856"/>
          </a:xfrm>
          <a:prstGeom prst="rect">
            <a:avLst/>
          </a:prstGeom>
        </p:spPr>
        <p:txBody>
          <a:bodyPr anchor="t" rtlCol="false" tIns="0" lIns="0" bIns="0" rIns="0">
            <a:spAutoFit/>
          </a:bodyPr>
          <a:lstStyle/>
          <a:p>
            <a:pPr algn="l" marL="0" indent="0" lvl="1">
              <a:lnSpc>
                <a:spcPts val="5759"/>
              </a:lnSpc>
              <a:spcBef>
                <a:spcPct val="0"/>
              </a:spcBef>
            </a:pPr>
            <a:r>
              <a:rPr lang="en-US" sz="4799">
                <a:solidFill>
                  <a:srgbClr val="FFFFFF"/>
                </a:solidFill>
                <a:latin typeface="Monument Extra-Light"/>
                <a:ea typeface="Monument Extra-Light"/>
                <a:cs typeface="Monument Extra-Light"/>
                <a:sym typeface="Monument Extra-Light"/>
              </a:rPr>
              <a:t>2</a:t>
            </a:r>
          </a:p>
        </p:txBody>
      </p:sp>
      <p:sp>
        <p:nvSpPr>
          <p:cNvPr name="TextBox 11" id="11"/>
          <p:cNvSpPr txBox="true"/>
          <p:nvPr/>
        </p:nvSpPr>
        <p:spPr>
          <a:xfrm rot="0">
            <a:off x="10670565" y="3368156"/>
            <a:ext cx="776900" cy="475456"/>
          </a:xfrm>
          <a:prstGeom prst="rect">
            <a:avLst/>
          </a:prstGeom>
        </p:spPr>
        <p:txBody>
          <a:bodyPr anchor="t" rtlCol="false" tIns="0" lIns="0" bIns="0" rIns="0">
            <a:spAutoFit/>
          </a:bodyPr>
          <a:lstStyle/>
          <a:p>
            <a:pPr algn="l" marL="0" indent="0" lvl="1">
              <a:lnSpc>
                <a:spcPts val="3768"/>
              </a:lnSpc>
              <a:spcBef>
                <a:spcPct val="0"/>
              </a:spcBef>
            </a:pPr>
            <a:r>
              <a:rPr lang="en-US" b="true" sz="3140">
                <a:solidFill>
                  <a:srgbClr val="FFFFFF"/>
                </a:solidFill>
                <a:latin typeface="Monument Ultra-Bold"/>
                <a:ea typeface="Monument Ultra-Bold"/>
                <a:cs typeface="Monument Ultra-Bold"/>
                <a:sym typeface="Monument Ultra-Bold"/>
              </a:rPr>
              <a:t>2</a:t>
            </a:r>
          </a:p>
        </p:txBody>
      </p:sp>
      <p:sp>
        <p:nvSpPr>
          <p:cNvPr name="Freeform 12" id="12"/>
          <p:cNvSpPr/>
          <p:nvPr/>
        </p:nvSpPr>
        <p:spPr>
          <a:xfrm flipH="false" flipV="true" rot="0">
            <a:off x="16971328" y="1028700"/>
            <a:ext cx="287972" cy="287972"/>
          </a:xfrm>
          <a:custGeom>
            <a:avLst/>
            <a:gdLst/>
            <a:ahLst/>
            <a:cxnLst/>
            <a:rect r="r" b="b" t="t" l="l"/>
            <a:pathLst>
              <a:path h="287972" w="287972">
                <a:moveTo>
                  <a:pt x="0" y="287972"/>
                </a:moveTo>
                <a:lnTo>
                  <a:pt x="287972" y="287972"/>
                </a:lnTo>
                <a:lnTo>
                  <a:pt x="287972" y="0"/>
                </a:lnTo>
                <a:lnTo>
                  <a:pt x="0" y="0"/>
                </a:lnTo>
                <a:lnTo>
                  <a:pt x="0" y="287972"/>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140E0C"/>
        </a:solidFill>
      </p:bgPr>
    </p:bg>
    <p:spTree>
      <p:nvGrpSpPr>
        <p:cNvPr id="1" name=""/>
        <p:cNvGrpSpPr/>
        <p:nvPr/>
      </p:nvGrpSpPr>
      <p:grpSpPr>
        <a:xfrm>
          <a:off x="0" y="0"/>
          <a:ext cx="0" cy="0"/>
          <a:chOff x="0" y="0"/>
          <a:chExt cx="0" cy="0"/>
        </a:xfrm>
      </p:grpSpPr>
      <p:sp>
        <p:nvSpPr>
          <p:cNvPr name="AutoShape 2" id="2"/>
          <p:cNvSpPr/>
          <p:nvPr/>
        </p:nvSpPr>
        <p:spPr>
          <a:xfrm>
            <a:off x="1028700" y="1617014"/>
            <a:ext cx="16230600" cy="0"/>
          </a:xfrm>
          <a:prstGeom prst="line">
            <a:avLst/>
          </a:prstGeom>
          <a:ln cap="flat" w="9525">
            <a:solidFill>
              <a:srgbClr val="FFFFFF"/>
            </a:solidFill>
            <a:prstDash val="solid"/>
            <a:headEnd type="none" len="sm" w="sm"/>
            <a:tailEnd type="none" len="sm" w="sm"/>
          </a:ln>
        </p:spPr>
      </p:sp>
      <p:grpSp>
        <p:nvGrpSpPr>
          <p:cNvPr name="Group 3" id="3"/>
          <p:cNvGrpSpPr/>
          <p:nvPr/>
        </p:nvGrpSpPr>
        <p:grpSpPr>
          <a:xfrm rot="0">
            <a:off x="1028700" y="4495912"/>
            <a:ext cx="3485851" cy="3573126"/>
            <a:chOff x="0" y="0"/>
            <a:chExt cx="4647801" cy="4764168"/>
          </a:xfrm>
        </p:grpSpPr>
        <p:pic>
          <p:nvPicPr>
            <p:cNvPr name="Picture 4" id="4"/>
            <p:cNvPicPr>
              <a:picLocks noChangeAspect="true"/>
            </p:cNvPicPr>
            <p:nvPr/>
          </p:nvPicPr>
          <p:blipFill>
            <a:blip r:embed="rId2"/>
            <a:srcRect l="2772" t="0" r="2772" b="0"/>
            <a:stretch>
              <a:fillRect/>
            </a:stretch>
          </p:blipFill>
          <p:spPr>
            <a:xfrm flipH="false" flipV="false">
              <a:off x="0" y="0"/>
              <a:ext cx="4647801" cy="4764168"/>
            </a:xfrm>
            <a:prstGeom prst="rect">
              <a:avLst/>
            </a:prstGeom>
          </p:spPr>
        </p:pic>
      </p:grpSp>
      <p:grpSp>
        <p:nvGrpSpPr>
          <p:cNvPr name="Group 5" id="5"/>
          <p:cNvGrpSpPr/>
          <p:nvPr/>
        </p:nvGrpSpPr>
        <p:grpSpPr>
          <a:xfrm rot="0">
            <a:off x="5276551" y="4495912"/>
            <a:ext cx="3487048" cy="3573126"/>
            <a:chOff x="0" y="0"/>
            <a:chExt cx="4649397" cy="4764168"/>
          </a:xfrm>
        </p:grpSpPr>
        <p:pic>
          <p:nvPicPr>
            <p:cNvPr name="Picture 6" id="6"/>
            <p:cNvPicPr>
              <a:picLocks noChangeAspect="true"/>
            </p:cNvPicPr>
            <p:nvPr/>
          </p:nvPicPr>
          <p:blipFill>
            <a:blip r:embed="rId3"/>
            <a:srcRect l="0" t="752" r="0" b="752"/>
            <a:stretch>
              <a:fillRect/>
            </a:stretch>
          </p:blipFill>
          <p:spPr>
            <a:xfrm flipH="false" flipV="false">
              <a:off x="0" y="0"/>
              <a:ext cx="4649397" cy="4764168"/>
            </a:xfrm>
            <a:prstGeom prst="rect">
              <a:avLst/>
            </a:prstGeom>
          </p:spPr>
        </p:pic>
      </p:grpSp>
      <p:grpSp>
        <p:nvGrpSpPr>
          <p:cNvPr name="Group 7" id="7"/>
          <p:cNvGrpSpPr/>
          <p:nvPr/>
        </p:nvGrpSpPr>
        <p:grpSpPr>
          <a:xfrm rot="0">
            <a:off x="9524402" y="4495912"/>
            <a:ext cx="3487048" cy="3573126"/>
            <a:chOff x="0" y="0"/>
            <a:chExt cx="4649397" cy="4764168"/>
          </a:xfrm>
        </p:grpSpPr>
        <p:pic>
          <p:nvPicPr>
            <p:cNvPr name="Picture 8" id="8"/>
            <p:cNvPicPr>
              <a:picLocks noChangeAspect="true"/>
            </p:cNvPicPr>
            <p:nvPr/>
          </p:nvPicPr>
          <p:blipFill>
            <a:blip r:embed="rId4"/>
            <a:srcRect l="7494" t="0" r="7494" b="0"/>
            <a:stretch>
              <a:fillRect/>
            </a:stretch>
          </p:blipFill>
          <p:spPr>
            <a:xfrm flipH="false" flipV="false">
              <a:off x="0" y="0"/>
              <a:ext cx="4649397" cy="4764168"/>
            </a:xfrm>
            <a:prstGeom prst="rect">
              <a:avLst/>
            </a:prstGeom>
          </p:spPr>
        </p:pic>
      </p:grpSp>
      <p:grpSp>
        <p:nvGrpSpPr>
          <p:cNvPr name="Group 9" id="9"/>
          <p:cNvGrpSpPr/>
          <p:nvPr/>
        </p:nvGrpSpPr>
        <p:grpSpPr>
          <a:xfrm rot="0">
            <a:off x="13772252" y="4495912"/>
            <a:ext cx="3487048" cy="3573126"/>
            <a:chOff x="0" y="0"/>
            <a:chExt cx="4649397" cy="4764168"/>
          </a:xfrm>
        </p:grpSpPr>
        <p:pic>
          <p:nvPicPr>
            <p:cNvPr name="Picture 10" id="10"/>
            <p:cNvPicPr>
              <a:picLocks noChangeAspect="true"/>
            </p:cNvPicPr>
            <p:nvPr/>
          </p:nvPicPr>
          <p:blipFill>
            <a:blip r:embed="rId5"/>
            <a:srcRect l="5019" t="0" r="6933" b="1913"/>
            <a:stretch>
              <a:fillRect/>
            </a:stretch>
          </p:blipFill>
          <p:spPr>
            <a:xfrm flipH="false" flipV="false">
              <a:off x="0" y="0"/>
              <a:ext cx="4649397" cy="4764168"/>
            </a:xfrm>
            <a:prstGeom prst="rect">
              <a:avLst/>
            </a:prstGeom>
          </p:spPr>
        </p:pic>
      </p:grpSp>
      <p:sp>
        <p:nvSpPr>
          <p:cNvPr name="AutoShape 11" id="11"/>
          <p:cNvSpPr/>
          <p:nvPr/>
        </p:nvSpPr>
        <p:spPr>
          <a:xfrm>
            <a:off x="1028700" y="4270773"/>
            <a:ext cx="16230600" cy="0"/>
          </a:xfrm>
          <a:prstGeom prst="line">
            <a:avLst/>
          </a:prstGeom>
          <a:ln cap="flat" w="9525">
            <a:solidFill>
              <a:srgbClr val="FFFFFF"/>
            </a:solidFill>
            <a:prstDash val="solid"/>
            <a:headEnd type="none" len="sm" w="sm"/>
            <a:tailEnd type="none" len="sm" w="sm"/>
          </a:ln>
        </p:spPr>
      </p:sp>
      <p:sp>
        <p:nvSpPr>
          <p:cNvPr name="Freeform 12" id="12"/>
          <p:cNvSpPr/>
          <p:nvPr/>
        </p:nvSpPr>
        <p:spPr>
          <a:xfrm flipH="false" flipV="true" rot="0">
            <a:off x="16971328" y="1028700"/>
            <a:ext cx="287972" cy="287972"/>
          </a:xfrm>
          <a:custGeom>
            <a:avLst/>
            <a:gdLst/>
            <a:ahLst/>
            <a:cxnLst/>
            <a:rect r="r" b="b" t="t" l="l"/>
            <a:pathLst>
              <a:path h="287972" w="287972">
                <a:moveTo>
                  <a:pt x="0" y="287972"/>
                </a:moveTo>
                <a:lnTo>
                  <a:pt x="287972" y="287972"/>
                </a:lnTo>
                <a:lnTo>
                  <a:pt x="287972" y="0"/>
                </a:lnTo>
                <a:lnTo>
                  <a:pt x="0" y="0"/>
                </a:lnTo>
                <a:lnTo>
                  <a:pt x="0" y="287972"/>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3" id="13"/>
          <p:cNvSpPr txBox="true"/>
          <p:nvPr/>
        </p:nvSpPr>
        <p:spPr>
          <a:xfrm rot="0">
            <a:off x="1902929" y="8385810"/>
            <a:ext cx="2612819" cy="281896"/>
          </a:xfrm>
          <a:prstGeom prst="rect">
            <a:avLst/>
          </a:prstGeom>
        </p:spPr>
        <p:txBody>
          <a:bodyPr anchor="t" rtlCol="false" tIns="0" lIns="0" bIns="0" rIns="0">
            <a:spAutoFit/>
          </a:bodyPr>
          <a:lstStyle/>
          <a:p>
            <a:pPr algn="l" marL="0" indent="0" lvl="0">
              <a:lnSpc>
                <a:spcPts val="2399"/>
              </a:lnSpc>
              <a:spcBef>
                <a:spcPct val="0"/>
              </a:spcBef>
            </a:pPr>
            <a:r>
              <a:rPr lang="en-US" sz="1599">
                <a:solidFill>
                  <a:srgbClr val="FFFFFF"/>
                </a:solidFill>
                <a:latin typeface="Open Sauce"/>
                <a:ea typeface="Open Sauce"/>
                <a:cs typeface="Open Sauce"/>
                <a:sym typeface="Open Sauce"/>
              </a:rPr>
              <a:t>LOGO</a:t>
            </a:r>
          </a:p>
        </p:txBody>
      </p:sp>
      <p:sp>
        <p:nvSpPr>
          <p:cNvPr name="TextBox 14" id="14"/>
          <p:cNvSpPr txBox="true"/>
          <p:nvPr/>
        </p:nvSpPr>
        <p:spPr>
          <a:xfrm rot="0">
            <a:off x="1028700" y="8433435"/>
            <a:ext cx="667175" cy="409553"/>
          </a:xfrm>
          <a:prstGeom prst="rect">
            <a:avLst/>
          </a:prstGeom>
        </p:spPr>
        <p:txBody>
          <a:bodyPr anchor="t" rtlCol="false" tIns="0" lIns="0" bIns="0" rIns="0">
            <a:spAutoFit/>
          </a:bodyPr>
          <a:lstStyle/>
          <a:p>
            <a:pPr algn="l" marL="0" indent="0" lvl="1">
              <a:lnSpc>
                <a:spcPts val="3236"/>
              </a:lnSpc>
              <a:spcBef>
                <a:spcPct val="0"/>
              </a:spcBef>
            </a:pPr>
            <a:r>
              <a:rPr lang="en-US" sz="2697">
                <a:solidFill>
                  <a:srgbClr val="7C62A0"/>
                </a:solidFill>
                <a:latin typeface="Monument Bold"/>
                <a:ea typeface="Monument Bold"/>
                <a:cs typeface="Monument Bold"/>
                <a:sym typeface="Monument Bold"/>
              </a:rPr>
              <a:t>1</a:t>
            </a:r>
          </a:p>
        </p:txBody>
      </p:sp>
      <p:sp>
        <p:nvSpPr>
          <p:cNvPr name="TextBox 15" id="15"/>
          <p:cNvSpPr txBox="true"/>
          <p:nvPr/>
        </p:nvSpPr>
        <p:spPr>
          <a:xfrm rot="0">
            <a:off x="6150780" y="8385810"/>
            <a:ext cx="2612819" cy="281896"/>
          </a:xfrm>
          <a:prstGeom prst="rect">
            <a:avLst/>
          </a:prstGeom>
        </p:spPr>
        <p:txBody>
          <a:bodyPr anchor="t" rtlCol="false" tIns="0" lIns="0" bIns="0" rIns="0">
            <a:spAutoFit/>
          </a:bodyPr>
          <a:lstStyle/>
          <a:p>
            <a:pPr algn="l" marL="0" indent="0" lvl="0">
              <a:lnSpc>
                <a:spcPts val="2399"/>
              </a:lnSpc>
              <a:spcBef>
                <a:spcPct val="0"/>
              </a:spcBef>
            </a:pPr>
            <a:r>
              <a:rPr lang="en-US" sz="1599">
                <a:solidFill>
                  <a:srgbClr val="FFFFFF"/>
                </a:solidFill>
                <a:latin typeface="Open Sauce"/>
                <a:ea typeface="Open Sauce"/>
                <a:cs typeface="Open Sauce"/>
                <a:sym typeface="Open Sauce"/>
              </a:rPr>
              <a:t>CORES</a:t>
            </a:r>
          </a:p>
        </p:txBody>
      </p:sp>
      <p:sp>
        <p:nvSpPr>
          <p:cNvPr name="TextBox 16" id="16"/>
          <p:cNvSpPr txBox="true"/>
          <p:nvPr/>
        </p:nvSpPr>
        <p:spPr>
          <a:xfrm rot="0">
            <a:off x="5276551" y="8433435"/>
            <a:ext cx="667175" cy="408326"/>
          </a:xfrm>
          <a:prstGeom prst="rect">
            <a:avLst/>
          </a:prstGeom>
        </p:spPr>
        <p:txBody>
          <a:bodyPr anchor="t" rtlCol="false" tIns="0" lIns="0" bIns="0" rIns="0">
            <a:spAutoFit/>
          </a:bodyPr>
          <a:lstStyle/>
          <a:p>
            <a:pPr algn="l" marL="0" indent="0" lvl="1">
              <a:lnSpc>
                <a:spcPts val="3236"/>
              </a:lnSpc>
              <a:spcBef>
                <a:spcPct val="0"/>
              </a:spcBef>
            </a:pPr>
            <a:r>
              <a:rPr lang="en-US" sz="2697">
                <a:solidFill>
                  <a:srgbClr val="7C62A0"/>
                </a:solidFill>
                <a:latin typeface="Monument Bold"/>
                <a:ea typeface="Monument Bold"/>
                <a:cs typeface="Monument Bold"/>
                <a:sym typeface="Monument Bold"/>
              </a:rPr>
              <a:t>2</a:t>
            </a:r>
          </a:p>
        </p:txBody>
      </p:sp>
      <p:sp>
        <p:nvSpPr>
          <p:cNvPr name="TextBox 17" id="17"/>
          <p:cNvSpPr txBox="true"/>
          <p:nvPr/>
        </p:nvSpPr>
        <p:spPr>
          <a:xfrm rot="0">
            <a:off x="10398631" y="8385810"/>
            <a:ext cx="2612819" cy="281896"/>
          </a:xfrm>
          <a:prstGeom prst="rect">
            <a:avLst/>
          </a:prstGeom>
        </p:spPr>
        <p:txBody>
          <a:bodyPr anchor="t" rtlCol="false" tIns="0" lIns="0" bIns="0" rIns="0">
            <a:spAutoFit/>
          </a:bodyPr>
          <a:lstStyle/>
          <a:p>
            <a:pPr algn="l" marL="0" indent="0" lvl="0">
              <a:lnSpc>
                <a:spcPts val="2399"/>
              </a:lnSpc>
              <a:spcBef>
                <a:spcPct val="0"/>
              </a:spcBef>
            </a:pPr>
            <a:r>
              <a:rPr lang="en-US" sz="1599">
                <a:solidFill>
                  <a:srgbClr val="FFFFFF"/>
                </a:solidFill>
                <a:latin typeface="Open Sauce"/>
                <a:ea typeface="Open Sauce"/>
                <a:cs typeface="Open Sauce"/>
                <a:sym typeface="Open Sauce"/>
              </a:rPr>
              <a:t>FONTES</a:t>
            </a:r>
          </a:p>
        </p:txBody>
      </p:sp>
      <p:sp>
        <p:nvSpPr>
          <p:cNvPr name="TextBox 18" id="18"/>
          <p:cNvSpPr txBox="true"/>
          <p:nvPr/>
        </p:nvSpPr>
        <p:spPr>
          <a:xfrm rot="0">
            <a:off x="9524402" y="8433435"/>
            <a:ext cx="667175" cy="409553"/>
          </a:xfrm>
          <a:prstGeom prst="rect">
            <a:avLst/>
          </a:prstGeom>
        </p:spPr>
        <p:txBody>
          <a:bodyPr anchor="t" rtlCol="false" tIns="0" lIns="0" bIns="0" rIns="0">
            <a:spAutoFit/>
          </a:bodyPr>
          <a:lstStyle/>
          <a:p>
            <a:pPr algn="l" marL="0" indent="0" lvl="1">
              <a:lnSpc>
                <a:spcPts val="3236"/>
              </a:lnSpc>
              <a:spcBef>
                <a:spcPct val="0"/>
              </a:spcBef>
            </a:pPr>
            <a:r>
              <a:rPr lang="en-US" sz="2697">
                <a:solidFill>
                  <a:srgbClr val="7C62A0"/>
                </a:solidFill>
                <a:latin typeface="Monument Bold"/>
                <a:ea typeface="Monument Bold"/>
                <a:cs typeface="Monument Bold"/>
                <a:sym typeface="Monument Bold"/>
              </a:rPr>
              <a:t>3</a:t>
            </a:r>
          </a:p>
        </p:txBody>
      </p:sp>
      <p:sp>
        <p:nvSpPr>
          <p:cNvPr name="TextBox 19" id="19"/>
          <p:cNvSpPr txBox="true"/>
          <p:nvPr/>
        </p:nvSpPr>
        <p:spPr>
          <a:xfrm rot="0">
            <a:off x="14646481" y="8385810"/>
            <a:ext cx="2612819" cy="281896"/>
          </a:xfrm>
          <a:prstGeom prst="rect">
            <a:avLst/>
          </a:prstGeom>
        </p:spPr>
        <p:txBody>
          <a:bodyPr anchor="t" rtlCol="false" tIns="0" lIns="0" bIns="0" rIns="0">
            <a:spAutoFit/>
          </a:bodyPr>
          <a:lstStyle/>
          <a:p>
            <a:pPr algn="l" marL="0" indent="0" lvl="0">
              <a:lnSpc>
                <a:spcPts val="2399"/>
              </a:lnSpc>
              <a:spcBef>
                <a:spcPct val="0"/>
              </a:spcBef>
            </a:pPr>
            <a:r>
              <a:rPr lang="en-US" sz="1599">
                <a:solidFill>
                  <a:srgbClr val="FFFFFF"/>
                </a:solidFill>
                <a:latin typeface="Open Sauce"/>
                <a:ea typeface="Open Sauce"/>
                <a:cs typeface="Open Sauce"/>
                <a:sym typeface="Open Sauce"/>
              </a:rPr>
              <a:t>CONTRASTE</a:t>
            </a:r>
          </a:p>
        </p:txBody>
      </p:sp>
      <p:sp>
        <p:nvSpPr>
          <p:cNvPr name="TextBox 20" id="20"/>
          <p:cNvSpPr txBox="true"/>
          <p:nvPr/>
        </p:nvSpPr>
        <p:spPr>
          <a:xfrm rot="0">
            <a:off x="13772252" y="8433435"/>
            <a:ext cx="667175" cy="409553"/>
          </a:xfrm>
          <a:prstGeom prst="rect">
            <a:avLst/>
          </a:prstGeom>
        </p:spPr>
        <p:txBody>
          <a:bodyPr anchor="t" rtlCol="false" tIns="0" lIns="0" bIns="0" rIns="0">
            <a:spAutoFit/>
          </a:bodyPr>
          <a:lstStyle/>
          <a:p>
            <a:pPr algn="l" marL="0" indent="0" lvl="1">
              <a:lnSpc>
                <a:spcPts val="3236"/>
              </a:lnSpc>
              <a:spcBef>
                <a:spcPct val="0"/>
              </a:spcBef>
            </a:pPr>
            <a:r>
              <a:rPr lang="en-US" sz="2697">
                <a:solidFill>
                  <a:srgbClr val="7C62A0"/>
                </a:solidFill>
                <a:latin typeface="Monument Bold"/>
                <a:ea typeface="Monument Bold"/>
                <a:cs typeface="Monument Bold"/>
                <a:sym typeface="Monument Bold"/>
              </a:rPr>
              <a:t>4</a:t>
            </a:r>
          </a:p>
        </p:txBody>
      </p:sp>
      <p:sp>
        <p:nvSpPr>
          <p:cNvPr name="TextBox 21" id="21"/>
          <p:cNvSpPr txBox="true"/>
          <p:nvPr/>
        </p:nvSpPr>
        <p:spPr>
          <a:xfrm rot="0">
            <a:off x="1028700" y="1028700"/>
            <a:ext cx="3901738" cy="266678"/>
          </a:xfrm>
          <a:prstGeom prst="rect">
            <a:avLst/>
          </a:prstGeom>
        </p:spPr>
        <p:txBody>
          <a:bodyPr anchor="t" rtlCol="false" tIns="0" lIns="0" bIns="0" rIns="0">
            <a:spAutoFit/>
          </a:bodyPr>
          <a:lstStyle/>
          <a:p>
            <a:pPr algn="l" marL="0" indent="0" lvl="0">
              <a:lnSpc>
                <a:spcPts val="2160"/>
              </a:lnSpc>
              <a:spcBef>
                <a:spcPct val="0"/>
              </a:spcBef>
            </a:pPr>
            <a:r>
              <a:rPr lang="en-US" sz="1800">
                <a:solidFill>
                  <a:srgbClr val="FFFFFF"/>
                </a:solidFill>
                <a:latin typeface="Open Sauce"/>
                <a:ea typeface="Open Sauce"/>
                <a:cs typeface="Open Sauce"/>
                <a:sym typeface="Open Sauce"/>
              </a:rPr>
              <a:t>TIPOGRAFIA E CORES</a:t>
            </a:r>
          </a:p>
        </p:txBody>
      </p:sp>
      <p:sp>
        <p:nvSpPr>
          <p:cNvPr name="TextBox 22" id="22"/>
          <p:cNvSpPr txBox="true"/>
          <p:nvPr/>
        </p:nvSpPr>
        <p:spPr>
          <a:xfrm rot="0">
            <a:off x="1028700" y="3091230"/>
            <a:ext cx="16230600" cy="973455"/>
          </a:xfrm>
          <a:prstGeom prst="rect">
            <a:avLst/>
          </a:prstGeom>
        </p:spPr>
        <p:txBody>
          <a:bodyPr anchor="t" rtlCol="false" tIns="0" lIns="0" bIns="0" rIns="0">
            <a:spAutoFit/>
          </a:bodyPr>
          <a:lstStyle/>
          <a:p>
            <a:pPr algn="l" marL="0" indent="0" lvl="1">
              <a:lnSpc>
                <a:spcPts val="7200"/>
              </a:lnSpc>
              <a:spcBef>
                <a:spcPct val="0"/>
              </a:spcBef>
            </a:pPr>
            <a:r>
              <a:rPr lang="en-US" sz="7200">
                <a:solidFill>
                  <a:srgbClr val="FFFFFF"/>
                </a:solidFill>
                <a:latin typeface="Monument Bold"/>
                <a:ea typeface="Monument Bold"/>
                <a:cs typeface="Monument Bold"/>
                <a:sym typeface="Monument Bold"/>
              </a:rPr>
              <a:t>MANUAL DE MARCA</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140E0C"/>
        </a:solidFill>
      </p:bgPr>
    </p:bg>
    <p:spTree>
      <p:nvGrpSpPr>
        <p:cNvPr id="1" name=""/>
        <p:cNvGrpSpPr/>
        <p:nvPr/>
      </p:nvGrpSpPr>
      <p:grpSpPr>
        <a:xfrm>
          <a:off x="0" y="0"/>
          <a:ext cx="0" cy="0"/>
          <a:chOff x="0" y="0"/>
          <a:chExt cx="0" cy="0"/>
        </a:xfrm>
      </p:grpSpPr>
      <p:grpSp>
        <p:nvGrpSpPr>
          <p:cNvPr name="Group 2" id="2"/>
          <p:cNvGrpSpPr/>
          <p:nvPr/>
        </p:nvGrpSpPr>
        <p:grpSpPr>
          <a:xfrm rot="0">
            <a:off x="9144000" y="0"/>
            <a:ext cx="9144000" cy="6187747"/>
            <a:chOff x="0" y="0"/>
            <a:chExt cx="12192000" cy="8250330"/>
          </a:xfrm>
        </p:grpSpPr>
        <p:pic>
          <p:nvPicPr>
            <p:cNvPr name="Picture 3" id="3"/>
            <p:cNvPicPr>
              <a:picLocks noChangeAspect="true"/>
            </p:cNvPicPr>
            <p:nvPr/>
          </p:nvPicPr>
          <p:blipFill>
            <a:blip r:embed="rId2"/>
            <a:srcRect l="0" t="3022" r="0" b="0"/>
            <a:stretch>
              <a:fillRect/>
            </a:stretch>
          </p:blipFill>
          <p:spPr>
            <a:xfrm flipH="false" flipV="false">
              <a:off x="0" y="0"/>
              <a:ext cx="12192000" cy="8250330"/>
            </a:xfrm>
            <a:prstGeom prst="rect">
              <a:avLst/>
            </a:prstGeom>
          </p:spPr>
        </p:pic>
      </p:grpSp>
      <p:grpSp>
        <p:nvGrpSpPr>
          <p:cNvPr name="Group 4" id="4"/>
          <p:cNvGrpSpPr/>
          <p:nvPr/>
        </p:nvGrpSpPr>
        <p:grpSpPr>
          <a:xfrm rot="0">
            <a:off x="0" y="0"/>
            <a:ext cx="9144000" cy="6187747"/>
            <a:chOff x="0" y="0"/>
            <a:chExt cx="12192000" cy="8250330"/>
          </a:xfrm>
        </p:grpSpPr>
        <p:pic>
          <p:nvPicPr>
            <p:cNvPr name="Picture 5" id="5"/>
            <p:cNvPicPr>
              <a:picLocks noChangeAspect="true"/>
            </p:cNvPicPr>
            <p:nvPr/>
          </p:nvPicPr>
          <p:blipFill>
            <a:blip r:embed="rId3"/>
            <a:srcRect l="0" t="18096" r="0" b="0"/>
            <a:stretch>
              <a:fillRect/>
            </a:stretch>
          </p:blipFill>
          <p:spPr>
            <a:xfrm flipH="false" flipV="false">
              <a:off x="0" y="0"/>
              <a:ext cx="12192000" cy="8250330"/>
            </a:xfrm>
            <a:prstGeom prst="rect">
              <a:avLst/>
            </a:prstGeom>
          </p:spPr>
        </p:pic>
      </p:grpSp>
      <p:sp>
        <p:nvSpPr>
          <p:cNvPr name="AutoShape 6" id="6"/>
          <p:cNvSpPr/>
          <p:nvPr/>
        </p:nvSpPr>
        <p:spPr>
          <a:xfrm>
            <a:off x="1028700" y="7299937"/>
            <a:ext cx="16230600" cy="0"/>
          </a:xfrm>
          <a:prstGeom prst="line">
            <a:avLst/>
          </a:prstGeom>
          <a:ln cap="flat" w="9525">
            <a:solidFill>
              <a:srgbClr val="FFFFFF"/>
            </a:solidFill>
            <a:prstDash val="solid"/>
            <a:headEnd type="none" len="sm" w="sm"/>
            <a:tailEnd type="none" len="sm" w="sm"/>
          </a:ln>
        </p:spPr>
      </p:sp>
      <p:sp>
        <p:nvSpPr>
          <p:cNvPr name="Freeform 7" id="7"/>
          <p:cNvSpPr/>
          <p:nvPr/>
        </p:nvSpPr>
        <p:spPr>
          <a:xfrm flipH="true" flipV="true" rot="0">
            <a:off x="16971328" y="8389096"/>
            <a:ext cx="287972" cy="287972"/>
          </a:xfrm>
          <a:custGeom>
            <a:avLst/>
            <a:gdLst/>
            <a:ahLst/>
            <a:cxnLst/>
            <a:rect r="r" b="b" t="t" l="l"/>
            <a:pathLst>
              <a:path h="287972" w="287972">
                <a:moveTo>
                  <a:pt x="287972" y="287972"/>
                </a:moveTo>
                <a:lnTo>
                  <a:pt x="0" y="287972"/>
                </a:lnTo>
                <a:lnTo>
                  <a:pt x="0" y="0"/>
                </a:lnTo>
                <a:lnTo>
                  <a:pt x="287972" y="0"/>
                </a:lnTo>
                <a:lnTo>
                  <a:pt x="287972" y="287972"/>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8" id="8"/>
          <p:cNvSpPr txBox="true"/>
          <p:nvPr/>
        </p:nvSpPr>
        <p:spPr>
          <a:xfrm rot="0">
            <a:off x="1028700" y="7951470"/>
            <a:ext cx="12807329" cy="973455"/>
          </a:xfrm>
          <a:prstGeom prst="rect">
            <a:avLst/>
          </a:prstGeom>
        </p:spPr>
        <p:txBody>
          <a:bodyPr anchor="t" rtlCol="false" tIns="0" lIns="0" bIns="0" rIns="0">
            <a:spAutoFit/>
          </a:bodyPr>
          <a:lstStyle/>
          <a:p>
            <a:pPr algn="l" marL="0" indent="0" lvl="1">
              <a:lnSpc>
                <a:spcPts val="7200"/>
              </a:lnSpc>
              <a:spcBef>
                <a:spcPct val="0"/>
              </a:spcBef>
            </a:pPr>
            <a:r>
              <a:rPr lang="en-US" sz="7200">
                <a:solidFill>
                  <a:srgbClr val="FFFFFF"/>
                </a:solidFill>
                <a:latin typeface="Monument Bold"/>
                <a:ea typeface="Monument Bold"/>
                <a:cs typeface="Monument Bold"/>
                <a:sym typeface="Monument Bold"/>
              </a:rPr>
              <a:t>CRONOGRAMA</a:t>
            </a:r>
          </a:p>
        </p:txBody>
      </p:sp>
      <p:sp>
        <p:nvSpPr>
          <p:cNvPr name="TextBox 9" id="9"/>
          <p:cNvSpPr txBox="true"/>
          <p:nvPr/>
        </p:nvSpPr>
        <p:spPr>
          <a:xfrm rot="0">
            <a:off x="1028700" y="6711622"/>
            <a:ext cx="3064236" cy="266700"/>
          </a:xfrm>
          <a:prstGeom prst="rect">
            <a:avLst/>
          </a:prstGeom>
        </p:spPr>
        <p:txBody>
          <a:bodyPr anchor="t" rtlCol="false" tIns="0" lIns="0" bIns="0" rIns="0">
            <a:spAutoFit/>
          </a:bodyPr>
          <a:lstStyle/>
          <a:p>
            <a:pPr algn="l" marL="0" indent="0" lvl="0">
              <a:lnSpc>
                <a:spcPts val="2160"/>
              </a:lnSpc>
              <a:spcBef>
                <a:spcPct val="0"/>
              </a:spcBef>
            </a:pPr>
            <a:r>
              <a:rPr lang="en-US" sz="1800">
                <a:solidFill>
                  <a:srgbClr val="FFFFFF"/>
                </a:solidFill>
                <a:latin typeface="Open Sauce"/>
                <a:ea typeface="Open Sauce"/>
                <a:cs typeface="Open Sauce"/>
                <a:sym typeface="Open Sauce"/>
              </a:rPr>
              <a:t>KANBAN E SCRUM</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41194A"/>
        </a:solidFill>
      </p:bgPr>
    </p:bg>
    <p:spTree>
      <p:nvGrpSpPr>
        <p:cNvPr id="1" name=""/>
        <p:cNvGrpSpPr/>
        <p:nvPr/>
      </p:nvGrpSpPr>
      <p:grpSpPr>
        <a:xfrm>
          <a:off x="0" y="0"/>
          <a:ext cx="0" cy="0"/>
          <a:chOff x="0" y="0"/>
          <a:chExt cx="0" cy="0"/>
        </a:xfrm>
      </p:grpSpPr>
      <p:sp>
        <p:nvSpPr>
          <p:cNvPr name="AutoShape 2" id="2"/>
          <p:cNvSpPr/>
          <p:nvPr/>
        </p:nvSpPr>
        <p:spPr>
          <a:xfrm>
            <a:off x="1028700" y="1617014"/>
            <a:ext cx="16230600" cy="0"/>
          </a:xfrm>
          <a:prstGeom prst="line">
            <a:avLst/>
          </a:prstGeom>
          <a:ln cap="flat" w="9525">
            <a:solidFill>
              <a:srgbClr val="FFFFFF"/>
            </a:solidFill>
            <a:prstDash val="solid"/>
            <a:headEnd type="none" len="sm" w="sm"/>
            <a:tailEnd type="none" len="sm" w="sm"/>
          </a:ln>
        </p:spPr>
      </p:sp>
      <p:sp>
        <p:nvSpPr>
          <p:cNvPr name="Freeform 3" id="3"/>
          <p:cNvSpPr/>
          <p:nvPr/>
        </p:nvSpPr>
        <p:spPr>
          <a:xfrm flipH="false" flipV="true" rot="0">
            <a:off x="16971328" y="1028700"/>
            <a:ext cx="287972" cy="287972"/>
          </a:xfrm>
          <a:custGeom>
            <a:avLst/>
            <a:gdLst/>
            <a:ahLst/>
            <a:cxnLst/>
            <a:rect r="r" b="b" t="t" l="l"/>
            <a:pathLst>
              <a:path h="287972" w="287972">
                <a:moveTo>
                  <a:pt x="0" y="287972"/>
                </a:moveTo>
                <a:lnTo>
                  <a:pt x="287972" y="287972"/>
                </a:lnTo>
                <a:lnTo>
                  <a:pt x="287972" y="0"/>
                </a:lnTo>
                <a:lnTo>
                  <a:pt x="0" y="0"/>
                </a:lnTo>
                <a:lnTo>
                  <a:pt x="0" y="287972"/>
                </a:lnTo>
                <a:close/>
              </a:path>
            </a:pathLst>
          </a:custGeom>
          <a:blipFill>
            <a:blip r:embed="rId2">
              <a:extLst>
                <a:ext uri="{96DAC541-7B7A-43D3-8B79-37D633B846F1}">
                  <asvg:svgBlip xmlns:asvg="http://schemas.microsoft.com/office/drawing/2016/SVG/main" r:embed="rId3"/>
                </a:ext>
              </a:extLst>
            </a:blip>
            <a:stretch>
              <a:fillRect l="0" t="0" r="0" b="0"/>
            </a:stretch>
          </a:blipFill>
        </p:spPr>
      </p:sp>
      <p:pic>
        <p:nvPicPr>
          <p:cNvPr name="Picture 4" id="4">
            <a:hlinkClick action="ppaction://media"/>
          </p:cNvPr>
          <p:cNvPicPr>
            <a:picLocks noChangeAspect="true"/>
          </p:cNvPicPr>
          <p:nvPr>
            <a:videoFile r:link="rId5"/>
            <p:extLst>
              <p:ext uri="{DAA4B4D4-6D71-4841-9C94-3DE7FCFB9230}">
                <p14:media xmlns:p14="http://schemas.microsoft.com/office/powerpoint/2010/main" r:embed="rId6"/>
              </p:ext>
            </p:extLst>
          </p:nvPr>
        </p:nvPicPr>
        <p:blipFill>
          <a:blip r:embed="rId4"/>
          <a:srcRect l="0" t="0" r="0" b="0"/>
          <a:stretch>
            <a:fillRect/>
          </a:stretch>
        </p:blipFill>
        <p:spPr>
          <a:xfrm flipH="false" flipV="false" rot="0">
            <a:off x="2560818" y="337526"/>
            <a:ext cx="13513269" cy="9611948"/>
          </a:xfrm>
          <a:prstGeom prst="rect">
            <a:avLst/>
          </a:prstGeom>
        </p:spPr>
      </p:pic>
      <p:sp>
        <p:nvSpPr>
          <p:cNvPr name="TextBox 5" id="5"/>
          <p:cNvSpPr txBox="true"/>
          <p:nvPr/>
        </p:nvSpPr>
        <p:spPr>
          <a:xfrm rot="0">
            <a:off x="1028700" y="1028700"/>
            <a:ext cx="3064236" cy="266700"/>
          </a:xfrm>
          <a:prstGeom prst="rect">
            <a:avLst/>
          </a:prstGeom>
        </p:spPr>
        <p:txBody>
          <a:bodyPr anchor="t" rtlCol="false" tIns="0" lIns="0" bIns="0" rIns="0">
            <a:spAutoFit/>
          </a:bodyPr>
          <a:lstStyle/>
          <a:p>
            <a:pPr algn="l" marL="0" indent="0" lvl="0">
              <a:lnSpc>
                <a:spcPts val="2160"/>
              </a:lnSpc>
              <a:spcBef>
                <a:spcPct val="0"/>
              </a:spcBef>
            </a:pPr>
            <a:r>
              <a:rPr lang="en-US" sz="1800">
                <a:solidFill>
                  <a:srgbClr val="FFFFFF"/>
                </a:solidFill>
                <a:latin typeface="Open Sauce"/>
                <a:ea typeface="Open Sauce"/>
                <a:cs typeface="Open Sauce"/>
                <a:sym typeface="Open Sauce"/>
              </a:rPr>
              <a:t>PROTÓTIPOS</a:t>
            </a:r>
          </a:p>
        </p:txBody>
      </p:sp>
      <p:sp>
        <p:nvSpPr>
          <p:cNvPr name="TextBox 6" id="6"/>
          <p:cNvSpPr txBox="true"/>
          <p:nvPr/>
        </p:nvSpPr>
        <p:spPr>
          <a:xfrm rot="0">
            <a:off x="1028700" y="8976360"/>
            <a:ext cx="6167855" cy="281940"/>
          </a:xfrm>
          <a:prstGeom prst="rect">
            <a:avLst/>
          </a:prstGeom>
        </p:spPr>
        <p:txBody>
          <a:bodyPr anchor="t" rtlCol="false" tIns="0" lIns="0" bIns="0" rIns="0">
            <a:spAutoFit/>
          </a:bodyPr>
          <a:lstStyle/>
          <a:p>
            <a:pPr algn="l" marL="0" indent="0" lvl="0">
              <a:lnSpc>
                <a:spcPts val="2399"/>
              </a:lnSpc>
              <a:spcBef>
                <a:spcPct val="0"/>
              </a:spcBef>
            </a:pPr>
            <a:r>
              <a:rPr lang="en-US" sz="1599">
                <a:solidFill>
                  <a:srgbClr val="FFFFFF"/>
                </a:solidFill>
                <a:latin typeface="Open Sauce"/>
                <a:ea typeface="Open Sauce"/>
                <a:cs typeface="Open Sauce"/>
                <a:sym typeface="Open Sauce"/>
              </a:rPr>
              <a:t>Os prtótipos foram feitos utilizando a plataforma Figma.</a:t>
            </a:r>
          </a:p>
        </p:txBody>
      </p:sp>
    </p:spTree>
  </p:cSld>
  <p:clrMapOvr>
    <a:masterClrMapping/>
  </p:clrMapOvr>
  <p:timing>
    <p:tnLst>
      <p:par>
        <p:cTn dur="indefinite" restart="never" nodeType="tmRoot">
          <p:childTnLst>
            <p:video>
              <p:cMediaNode vol="100000">
                <p:cTn fill="hold" display="false">
                  <p:stCondLst>
                    <p:cond delay="indefinite"/>
                  </p:stCondLst>
                </p:cTn>
                <p:tgtEl>
                  <p:spTgt spid="4"/>
                </p:tgtEl>
              </p:cMediaNode>
            </p:video>
          </p:childTnLst>
        </p:cTn>
      </p:par>
    </p:tnLst>
  </p:timing>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140E0C"/>
        </a:solidFill>
      </p:bgPr>
    </p:bg>
    <p:spTree>
      <p:nvGrpSpPr>
        <p:cNvPr id="1" name=""/>
        <p:cNvGrpSpPr/>
        <p:nvPr/>
      </p:nvGrpSpPr>
      <p:grpSpPr>
        <a:xfrm>
          <a:off x="0" y="0"/>
          <a:ext cx="0" cy="0"/>
          <a:chOff x="0" y="0"/>
          <a:chExt cx="0" cy="0"/>
        </a:xfrm>
      </p:grpSpPr>
      <p:grpSp>
        <p:nvGrpSpPr>
          <p:cNvPr name="Group 2" id="2"/>
          <p:cNvGrpSpPr/>
          <p:nvPr/>
        </p:nvGrpSpPr>
        <p:grpSpPr>
          <a:xfrm rot="0">
            <a:off x="1028700" y="3661750"/>
            <a:ext cx="12393833" cy="5596550"/>
            <a:chOff x="0" y="0"/>
            <a:chExt cx="16525111" cy="7462067"/>
          </a:xfrm>
        </p:grpSpPr>
        <p:pic>
          <p:nvPicPr>
            <p:cNvPr name="Picture 3" id="3"/>
            <p:cNvPicPr>
              <a:picLocks noChangeAspect="true"/>
            </p:cNvPicPr>
            <p:nvPr/>
          </p:nvPicPr>
          <p:blipFill>
            <a:blip r:embed="rId2"/>
            <a:srcRect l="3546" t="626" r="0" b="4172"/>
            <a:stretch>
              <a:fillRect/>
            </a:stretch>
          </p:blipFill>
          <p:spPr>
            <a:xfrm flipH="false" flipV="false">
              <a:off x="0" y="0"/>
              <a:ext cx="16525111" cy="7462067"/>
            </a:xfrm>
            <a:prstGeom prst="rect">
              <a:avLst/>
            </a:prstGeom>
          </p:spPr>
        </p:pic>
      </p:grpSp>
      <p:sp>
        <p:nvSpPr>
          <p:cNvPr name="AutoShape 4" id="4"/>
          <p:cNvSpPr/>
          <p:nvPr/>
        </p:nvSpPr>
        <p:spPr>
          <a:xfrm>
            <a:off x="1028700" y="1617014"/>
            <a:ext cx="16230600" cy="0"/>
          </a:xfrm>
          <a:prstGeom prst="line">
            <a:avLst/>
          </a:prstGeom>
          <a:ln cap="flat" w="9525">
            <a:solidFill>
              <a:srgbClr val="FFFFFF"/>
            </a:solidFill>
            <a:prstDash val="solid"/>
            <a:headEnd type="none" len="sm" w="sm"/>
            <a:tailEnd type="none" len="sm" w="sm"/>
          </a:ln>
        </p:spPr>
      </p:sp>
      <p:sp>
        <p:nvSpPr>
          <p:cNvPr name="AutoShape 5" id="5"/>
          <p:cNvSpPr/>
          <p:nvPr/>
        </p:nvSpPr>
        <p:spPr>
          <a:xfrm>
            <a:off x="1028700" y="3656988"/>
            <a:ext cx="16230600" cy="0"/>
          </a:xfrm>
          <a:prstGeom prst="line">
            <a:avLst/>
          </a:prstGeom>
          <a:ln cap="flat" w="9525">
            <a:solidFill>
              <a:srgbClr val="FFFFFF"/>
            </a:solidFill>
            <a:prstDash val="solid"/>
            <a:headEnd type="none" len="sm" w="sm"/>
            <a:tailEnd type="none" len="sm" w="sm"/>
          </a:ln>
        </p:spPr>
      </p:sp>
      <p:sp>
        <p:nvSpPr>
          <p:cNvPr name="AutoShape 6" id="6"/>
          <p:cNvSpPr/>
          <p:nvPr/>
        </p:nvSpPr>
        <p:spPr>
          <a:xfrm>
            <a:off x="1028700" y="9263063"/>
            <a:ext cx="16230600" cy="0"/>
          </a:xfrm>
          <a:prstGeom prst="line">
            <a:avLst/>
          </a:prstGeom>
          <a:ln cap="flat" w="9525">
            <a:solidFill>
              <a:srgbClr val="FFFFFF"/>
            </a:solidFill>
            <a:prstDash val="solid"/>
            <a:headEnd type="none" len="sm" w="sm"/>
            <a:tailEnd type="none" len="sm" w="sm"/>
          </a:ln>
        </p:spPr>
      </p:sp>
      <p:sp>
        <p:nvSpPr>
          <p:cNvPr name="Freeform 7" id="7"/>
          <p:cNvSpPr/>
          <p:nvPr/>
        </p:nvSpPr>
        <p:spPr>
          <a:xfrm flipH="false" flipV="true" rot="0">
            <a:off x="16971328" y="1028700"/>
            <a:ext cx="287972" cy="287972"/>
          </a:xfrm>
          <a:custGeom>
            <a:avLst/>
            <a:gdLst/>
            <a:ahLst/>
            <a:cxnLst/>
            <a:rect r="r" b="b" t="t" l="l"/>
            <a:pathLst>
              <a:path h="287972" w="287972">
                <a:moveTo>
                  <a:pt x="0" y="287972"/>
                </a:moveTo>
                <a:lnTo>
                  <a:pt x="287972" y="287972"/>
                </a:lnTo>
                <a:lnTo>
                  <a:pt x="287972" y="0"/>
                </a:lnTo>
                <a:lnTo>
                  <a:pt x="0" y="0"/>
                </a:lnTo>
                <a:lnTo>
                  <a:pt x="0" y="287972"/>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8" id="8"/>
          <p:cNvSpPr txBox="true"/>
          <p:nvPr/>
        </p:nvSpPr>
        <p:spPr>
          <a:xfrm rot="0">
            <a:off x="13741705" y="5286704"/>
            <a:ext cx="3517595" cy="2289492"/>
          </a:xfrm>
          <a:prstGeom prst="rect">
            <a:avLst/>
          </a:prstGeom>
        </p:spPr>
        <p:txBody>
          <a:bodyPr anchor="t" rtlCol="false" tIns="0" lIns="0" bIns="0" rIns="0">
            <a:spAutoFit/>
          </a:bodyPr>
          <a:lstStyle/>
          <a:p>
            <a:pPr algn="l" marL="0" indent="0" lvl="0">
              <a:lnSpc>
                <a:spcPts val="3030"/>
              </a:lnSpc>
              <a:spcBef>
                <a:spcPct val="0"/>
              </a:spcBef>
            </a:pPr>
            <a:r>
              <a:rPr lang="en-US" sz="2020">
                <a:solidFill>
                  <a:srgbClr val="FFFFFF"/>
                </a:solidFill>
                <a:latin typeface="Open Sauce"/>
                <a:ea typeface="Open Sauce"/>
                <a:cs typeface="Open Sauce"/>
                <a:sym typeface="Open Sauce"/>
              </a:rPr>
              <a:t> O flux</a:t>
            </a:r>
            <a:r>
              <a:rPr lang="en-US" sz="2020" strike="noStrike" u="none">
                <a:solidFill>
                  <a:srgbClr val="FFFFFF"/>
                </a:solidFill>
                <a:latin typeface="Open Sauce"/>
                <a:ea typeface="Open Sauce"/>
                <a:cs typeface="Open Sauce"/>
                <a:sym typeface="Open Sauce"/>
              </a:rPr>
              <a:t>ograma a seguir detalha o funcionamento lógico do código, desde o momento em que o usuário acessa o sistema até o acesso as demais áreas do</a:t>
            </a:r>
          </a:p>
        </p:txBody>
      </p:sp>
      <p:sp>
        <p:nvSpPr>
          <p:cNvPr name="TextBox 9" id="9"/>
          <p:cNvSpPr txBox="true"/>
          <p:nvPr/>
        </p:nvSpPr>
        <p:spPr>
          <a:xfrm rot="0">
            <a:off x="1028700" y="2212045"/>
            <a:ext cx="16230600" cy="973455"/>
          </a:xfrm>
          <a:prstGeom prst="rect">
            <a:avLst/>
          </a:prstGeom>
        </p:spPr>
        <p:txBody>
          <a:bodyPr anchor="t" rtlCol="false" tIns="0" lIns="0" bIns="0" rIns="0">
            <a:spAutoFit/>
          </a:bodyPr>
          <a:lstStyle/>
          <a:p>
            <a:pPr algn="l" marL="0" indent="0" lvl="1">
              <a:lnSpc>
                <a:spcPts val="7200"/>
              </a:lnSpc>
              <a:spcBef>
                <a:spcPct val="0"/>
              </a:spcBef>
            </a:pPr>
            <a:r>
              <a:rPr lang="en-US" sz="7200">
                <a:solidFill>
                  <a:srgbClr val="FFFFFF"/>
                </a:solidFill>
                <a:latin typeface="Monument Bold"/>
                <a:ea typeface="Monument Bold"/>
                <a:cs typeface="Monument Bold"/>
                <a:sym typeface="Monument Bold"/>
              </a:rPr>
              <a:t>FLUXOGRAMA</a:t>
            </a:r>
          </a:p>
        </p:txBody>
      </p:sp>
      <p:sp>
        <p:nvSpPr>
          <p:cNvPr name="TextBox 10" id="10"/>
          <p:cNvSpPr txBox="true"/>
          <p:nvPr/>
        </p:nvSpPr>
        <p:spPr>
          <a:xfrm rot="0">
            <a:off x="1028700" y="1028700"/>
            <a:ext cx="3718388" cy="266700"/>
          </a:xfrm>
          <a:prstGeom prst="rect">
            <a:avLst/>
          </a:prstGeom>
        </p:spPr>
        <p:txBody>
          <a:bodyPr anchor="t" rtlCol="false" tIns="0" lIns="0" bIns="0" rIns="0">
            <a:spAutoFit/>
          </a:bodyPr>
          <a:lstStyle/>
          <a:p>
            <a:pPr algn="l" marL="0" indent="0" lvl="0">
              <a:lnSpc>
                <a:spcPts val="2160"/>
              </a:lnSpc>
              <a:spcBef>
                <a:spcPct val="0"/>
              </a:spcBef>
            </a:pPr>
            <a:r>
              <a:rPr lang="en-US" sz="1800">
                <a:solidFill>
                  <a:srgbClr val="FFFFFF"/>
                </a:solidFill>
                <a:latin typeface="Open Sauce"/>
                <a:ea typeface="Open Sauce"/>
                <a:cs typeface="Open Sauce"/>
                <a:sym typeface="Open Sauce"/>
              </a:rPr>
              <a:t>DO CÓDIGO</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DAGktseyafg</dc:identifier>
  <dcterms:modified xsi:type="dcterms:W3CDTF">2011-08-01T06:04:30Z</dcterms:modified>
  <cp:revision>1</cp:revision>
  <dc:title>Projeto Scrum</dc:title>
</cp:coreProperties>
</file>